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sldIdLst>
    <p:sldId id="257" r:id="rId5"/>
    <p:sldId id="260" r:id="rId6"/>
    <p:sldId id="269" r:id="rId7"/>
    <p:sldId id="264" r:id="rId8"/>
    <p:sldId id="261" r:id="rId9"/>
    <p:sldId id="26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1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36903-0D7F-46A2-9868-218868C9D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795306-32D3-4992-B858-955D429C8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9FDB2F-7B64-4081-A5FF-9D809EAD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DF831B-2F83-4196-98C9-A7F49DF9D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B2FA6F-31C1-41CA-B5E1-89DD8C02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9525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844A8-0C7E-47C8-AA8E-E034D5E44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80E3D4-900E-4A36-B323-3E8BDF31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D8B39E-DEF7-4C54-A208-4B250CAA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113637-AE53-45B7-8634-F8F93A13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504E9A-7B88-4199-8A92-9E629EE1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624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D16AE8-0519-4E75-9F50-C5989FC60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DAD396-9258-4E68-977A-EF298A35E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48B3A4-6DCD-4353-B139-01D4E9EB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8107E4-6AFE-4695-916B-CD251494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C83248-CBF9-4EA5-992A-A2E07FB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47344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441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1803D-028B-4E07-A34E-7644FD219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6ABBF1-6B48-4ED3-ABB6-62F98BC3D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FA0EA5-3C33-45B6-A282-3B939204A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F2E5B5-85A9-4ACC-A161-290FF24C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FEA6CE-E083-4D00-BF4E-F89B85ED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389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D168C-3F03-4D72-B61F-85B53DDE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D4E0FF-09B8-417C-A2B9-E53A050B5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AC0C70-4ED2-432F-AD2A-2C0ABDF2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B71C8C-363F-4137-8A9F-C4665F84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BA2E25-3C5A-4879-B26B-68A538C3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8724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C2274E-16DC-4B89-BBE2-FE2DFE3F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E3D7B-1605-46DC-9EF6-BCC7860E8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7D2105-13A8-4B92-BAD2-CCC573094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EB3A4F-B89C-4AF1-9726-74BC1CD1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9C2019-FCC1-4BDF-9793-436EEF689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58F05-F4C8-494D-A4ED-36EFC1FC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3586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CEF8F-09CB-4180-9FDB-96CAFB056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9D41B9-624C-47AE-B914-1A62D978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00C96F-604F-4A6D-9568-9C869E971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71A812-EB3D-442C-9AE0-BC8DEF73F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356E6E5-C398-4D4C-9972-DBD366D7F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F3BDAC-0AB2-47D0-8667-6262E24B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F0D8930-8F72-4BBD-B2AD-413554228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BD5BE8D-AC3E-43F8-AD24-1BBA4EA4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887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B7679-A557-417A-9E5E-E6674715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77367E2-9998-4790-B518-8D1C0AF90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79E230-DE14-4F10-B17B-D2792C31B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107268-C004-4FB1-A620-E7DA7C3C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8839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F6AFEB-E095-482F-8AE2-13AC2F89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387FAAE-F96A-4246-B9E2-FD074092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5D2C0B-0A51-4500-8365-5FCC940B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5656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CD5B0-602A-469C-9569-DCA81F47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708010-1623-4C92-9E80-25C1337AD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903DA3-B418-4F4D-8860-311F592DA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4853AF-5A8E-4F75-AAAD-2C80A3B17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18F4AC-3D86-4435-AE22-CF891977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09A9AE-B24B-4496-B63B-7D67288A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3320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75D84-5288-4BB7-A41A-9BC51379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C68ACB1-B513-4CC1-B9F0-CFA36968C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E30DCBF-D945-4C24-B4DC-A0E6ABC0B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01265E-011C-4778-9F6D-D5925375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B1DF1D-5E85-4934-B82F-4114D17D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C7848C-E45A-42F8-A6ED-9ECB4EDF4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0425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026C209-B7CD-4245-8A53-D5CCBB17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94716E-948F-42BF-B70A-7B276D011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369C07-E9C2-4565-B59C-B34472F83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58BA-7CD2-4A40-98E4-F81902E40766}" type="datetimeFigureOut">
              <a:rPr lang="de-AT" smtClean="0"/>
              <a:t>30.11.2020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2D3111-DCE0-4F67-ACC3-9107B164A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641804-C712-4ABE-B00B-5B6AEAABA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4B764-B0AC-4935-9B9F-235B081A0FE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859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4D376-7060-4491-9779-FC35E62F3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t="4109" b="6959"/>
          <a:stretch/>
        </p:blipFill>
        <p:spPr>
          <a:xfrm>
            <a:off x="20" y="10"/>
            <a:ext cx="12191980" cy="5014697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C2F6566E-F030-4BB6-B3CF-46DDDDD6A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363" y="3955154"/>
            <a:ext cx="8825659" cy="1981200"/>
          </a:xfrm>
        </p:spPr>
        <p:txBody>
          <a:bodyPr/>
          <a:lstStyle/>
          <a:p>
            <a:r>
              <a:rPr lang="de-DE" dirty="0"/>
              <a:t>Online-Trading-Day 02.12.2020</a:t>
            </a:r>
          </a:p>
        </p:txBody>
      </p:sp>
    </p:spTree>
    <p:extLst>
      <p:ext uri="{BB962C8B-B14F-4D97-AF65-F5344CB8AC3E}">
        <p14:creationId xmlns:p14="http://schemas.microsoft.com/office/powerpoint/2010/main" val="335922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de-AT" dirty="0">
                <a:solidFill>
                  <a:schemeClr val="accent1"/>
                </a:solidFill>
              </a:rPr>
              <a:t>Hintergründe der Toolino</a:t>
            </a: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24371" r="22124" b="-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4104" y="2078782"/>
            <a:ext cx="4977578" cy="3976263"/>
          </a:xfrm>
        </p:spPr>
        <p:txBody>
          <a:bodyPr anchor="ctr">
            <a:normAutofit/>
          </a:bodyPr>
          <a:lstStyle/>
          <a:p>
            <a:r>
              <a:rPr lang="de-AT" sz="2400" dirty="0">
                <a:solidFill>
                  <a:srgbClr val="000000"/>
                </a:solidFill>
              </a:rPr>
              <a:t>Gegründet: 07.01.1993</a:t>
            </a:r>
          </a:p>
          <a:p>
            <a:r>
              <a:rPr lang="de-AT" sz="2400" dirty="0">
                <a:solidFill>
                  <a:srgbClr val="000000"/>
                </a:solidFill>
              </a:rPr>
              <a:t>Rechtsform: Gesellschaft mit beschränkter Haftung</a:t>
            </a:r>
          </a:p>
          <a:p>
            <a:r>
              <a:rPr lang="de-AT" sz="2400" dirty="0">
                <a:solidFill>
                  <a:srgbClr val="000000"/>
                </a:solidFill>
              </a:rPr>
              <a:t>ÜFA Leiter: Mag. Höfer/ Mag. Wallner </a:t>
            </a:r>
          </a:p>
          <a:p>
            <a:r>
              <a:rPr lang="de-AT" sz="2400" dirty="0">
                <a:solidFill>
                  <a:srgbClr val="000000"/>
                </a:solidFill>
              </a:rPr>
              <a:t>Träger: Bundeshandelsakademie/ Bundeshandelsschule Neunkirchen</a:t>
            </a:r>
          </a:p>
          <a:p>
            <a:r>
              <a:rPr lang="de-AT" sz="2400" dirty="0">
                <a:solidFill>
                  <a:srgbClr val="000000"/>
                </a:solidFill>
              </a:rPr>
              <a:t>Schultyp: Kaufmännische Schule</a:t>
            </a:r>
          </a:p>
        </p:txBody>
      </p:sp>
    </p:spTree>
    <p:extLst>
      <p:ext uri="{BB962C8B-B14F-4D97-AF65-F5344CB8AC3E}">
        <p14:creationId xmlns:p14="http://schemas.microsoft.com/office/powerpoint/2010/main" val="253874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4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E700C4-0F65-4230-AB8C-C56B8E4B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AT" sz="4000" dirty="0">
                <a:solidFill>
                  <a:srgbClr val="FFFFFF"/>
                </a:solidFill>
              </a:rPr>
              <a:t>Unser Leitbild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9B1C74-593A-45DA-BB48-9448A78F8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de-AT" sz="2400" dirty="0"/>
              <a:t>Qualität steht an erster Stelle </a:t>
            </a:r>
          </a:p>
          <a:p>
            <a:r>
              <a:rPr lang="de-AT" sz="2400" dirty="0"/>
              <a:t>kundenorientiert</a:t>
            </a:r>
          </a:p>
          <a:p>
            <a:r>
              <a:rPr lang="de-AT" sz="2400" dirty="0"/>
              <a:t>kompetente Beratung</a:t>
            </a:r>
          </a:p>
          <a:p>
            <a:r>
              <a:rPr lang="de-AT" sz="2400" dirty="0"/>
              <a:t>leistungs- und erfolgsorientiert</a:t>
            </a:r>
          </a:p>
          <a:p>
            <a:r>
              <a:rPr lang="de-AT" sz="2400" dirty="0"/>
              <a:t>höchste Wertschätzung unserer Mitarbeiter</a:t>
            </a:r>
          </a:p>
          <a:p>
            <a:r>
              <a:rPr lang="de-AT" sz="2400" dirty="0"/>
              <a:t>Wir entwickeln uns ständig weiter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38C9BA6-EFB5-40B7-A9C7-B2CD26283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52" y="2490436"/>
            <a:ext cx="5289438" cy="209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36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7D8E67F2-F753-4E06-8229-4970A6725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4272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2EE1BDFD-564B-44A4-841A-50D6A8E75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55187" y="1830915"/>
            <a:ext cx="4977976" cy="1455996"/>
          </a:xfrm>
        </p:spPr>
        <p:txBody>
          <a:bodyPr>
            <a:normAutofit/>
          </a:bodyPr>
          <a:lstStyle/>
          <a:p>
            <a:r>
              <a:rPr lang="de-AT" sz="4000" dirty="0">
                <a:solidFill>
                  <a:schemeClr val="accent1"/>
                </a:solidFill>
              </a:rPr>
              <a:t>Partnerfirmen</a:t>
            </a:r>
          </a:p>
        </p:txBody>
      </p:sp>
      <p:sp>
        <p:nvSpPr>
          <p:cNvPr id="77" name="Freeform 60">
            <a:extLst>
              <a:ext uri="{FF2B5EF4-FFF2-40B4-BE49-F238E27FC236}">
                <a16:creationId xmlns:a16="http://schemas.microsoft.com/office/drawing/2014/main" id="{007B8288-68CC-4847-8419-CF535B6B7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3882" y="0"/>
            <a:ext cx="3880988" cy="2206512"/>
          </a:xfrm>
          <a:custGeom>
            <a:avLst/>
            <a:gdLst>
              <a:gd name="connsiteX0" fmla="*/ 20753 w 3960193"/>
              <a:gd name="connsiteY0" fmla="*/ 0 h 2251543"/>
              <a:gd name="connsiteX1" fmla="*/ 3939440 w 3960193"/>
              <a:gd name="connsiteY1" fmla="*/ 0 h 2251543"/>
              <a:gd name="connsiteX2" fmla="*/ 3949969 w 3960193"/>
              <a:gd name="connsiteY2" fmla="*/ 68994 h 2251543"/>
              <a:gd name="connsiteX3" fmla="*/ 3960193 w 3960193"/>
              <a:gd name="connsiteY3" fmla="*/ 271447 h 2251543"/>
              <a:gd name="connsiteX4" fmla="*/ 1980096 w 3960193"/>
              <a:gd name="connsiteY4" fmla="*/ 2251543 h 2251543"/>
              <a:gd name="connsiteX5" fmla="*/ 0 w 3960193"/>
              <a:gd name="connsiteY5" fmla="*/ 271447 h 2251543"/>
              <a:gd name="connsiteX6" fmla="*/ 10224 w 3960193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3" h="2251543">
                <a:moveTo>
                  <a:pt x="20753" y="0"/>
                </a:moveTo>
                <a:lnTo>
                  <a:pt x="3939440" y="0"/>
                </a:lnTo>
                <a:lnTo>
                  <a:pt x="3949969" y="68994"/>
                </a:lnTo>
                <a:cubicBezTo>
                  <a:pt x="3956730" y="135559"/>
                  <a:pt x="3960193" y="203099"/>
                  <a:pt x="3960193" y="271447"/>
                </a:cubicBezTo>
                <a:cubicBezTo>
                  <a:pt x="3960193" y="1365024"/>
                  <a:pt x="3073674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4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50" name="Picture 2" descr="Konrath">
            <a:extLst>
              <a:ext uri="{FF2B5EF4-FFF2-40B4-BE49-F238E27FC236}">
                <a16:creationId xmlns:a16="http://schemas.microsoft.com/office/drawing/2014/main" id="{3DA14A6E-E556-437C-94BD-E7A63D395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1496" y="570837"/>
            <a:ext cx="2532690" cy="64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Freeform 68">
            <a:extLst>
              <a:ext uri="{FF2B5EF4-FFF2-40B4-BE49-F238E27FC236}">
                <a16:creationId xmlns:a16="http://schemas.microsoft.com/office/drawing/2014/main" id="{32BA8EA8-C1B6-4309-B674-F9F399B96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12701"/>
            <a:ext cx="4942589" cy="3945299"/>
          </a:xfrm>
          <a:custGeom>
            <a:avLst/>
            <a:gdLst>
              <a:gd name="connsiteX0" fmla="*/ 2223943 w 4942589"/>
              <a:gd name="connsiteY0" fmla="*/ 0 h 3945299"/>
              <a:gd name="connsiteX1" fmla="*/ 4942589 w 4942589"/>
              <a:gd name="connsiteY1" fmla="*/ 2718646 h 3945299"/>
              <a:gd name="connsiteX2" fmla="*/ 4728945 w 4942589"/>
              <a:gd name="connsiteY2" fmla="*/ 3776866 h 3945299"/>
              <a:gd name="connsiteX3" fmla="*/ 4647806 w 4942589"/>
              <a:gd name="connsiteY3" fmla="*/ 3945299 h 3945299"/>
              <a:gd name="connsiteX4" fmla="*/ 0 w 4942589"/>
              <a:gd name="connsiteY4" fmla="*/ 3945299 h 3945299"/>
              <a:gd name="connsiteX5" fmla="*/ 0 w 4942589"/>
              <a:gd name="connsiteY5" fmla="*/ 1157971 h 3945299"/>
              <a:gd name="connsiteX6" fmla="*/ 126104 w 4942589"/>
              <a:gd name="connsiteY6" fmla="*/ 989335 h 3945299"/>
              <a:gd name="connsiteX7" fmla="*/ 2223943 w 4942589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2589" h="3945299">
                <a:moveTo>
                  <a:pt x="2223943" y="0"/>
                </a:moveTo>
                <a:cubicBezTo>
                  <a:pt x="3725410" y="0"/>
                  <a:pt x="4942589" y="1217179"/>
                  <a:pt x="4942589" y="2718646"/>
                </a:cubicBezTo>
                <a:cubicBezTo>
                  <a:pt x="4942589" y="3094013"/>
                  <a:pt x="4866516" y="3451612"/>
                  <a:pt x="4728945" y="3776866"/>
                </a:cubicBezTo>
                <a:lnTo>
                  <a:pt x="4647806" y="3945299"/>
                </a:lnTo>
                <a:lnTo>
                  <a:pt x="0" y="3945299"/>
                </a:lnTo>
                <a:lnTo>
                  <a:pt x="0" y="1157971"/>
                </a:lnTo>
                <a:lnTo>
                  <a:pt x="126104" y="989335"/>
                </a:lnTo>
                <a:cubicBezTo>
                  <a:pt x="624744" y="385123"/>
                  <a:pt x="1379368" y="0"/>
                  <a:pt x="2223943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52" name="Picture 4" descr="Dyson Staubsauger: Vergleich und Überblick der Testberichte">
            <a:extLst>
              <a:ext uri="{FF2B5EF4-FFF2-40B4-BE49-F238E27FC236}">
                <a16:creationId xmlns:a16="http://schemas.microsoft.com/office/drawing/2014/main" id="{E7813200-44F8-460D-9E10-7441EB7DE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732" y="4502564"/>
            <a:ext cx="3759105" cy="141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de-AT" sz="2400" dirty="0">
                <a:solidFill>
                  <a:srgbClr val="000000"/>
                </a:solidFill>
              </a:rPr>
              <a:t>Konrath Gartentechnik Neunkirchen</a:t>
            </a:r>
          </a:p>
          <a:p>
            <a:r>
              <a:rPr lang="de-AT" sz="2400" dirty="0">
                <a:solidFill>
                  <a:srgbClr val="000000"/>
                </a:solidFill>
              </a:rPr>
              <a:t>Dyson</a:t>
            </a:r>
          </a:p>
          <a:p>
            <a:pPr marL="0" indent="0">
              <a:buNone/>
            </a:pPr>
            <a:endParaRPr lang="de-AT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6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7254" y="525439"/>
            <a:ext cx="3336545" cy="1657614"/>
          </a:xfrm>
        </p:spPr>
        <p:txBody>
          <a:bodyPr>
            <a:normAutofit/>
          </a:bodyPr>
          <a:lstStyle/>
          <a:p>
            <a:r>
              <a:rPr lang="de-AT" sz="3600" dirty="0">
                <a:solidFill>
                  <a:schemeClr val="accent1"/>
                </a:solidFill>
              </a:rPr>
              <a:t>Produktgruppen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165637E-E1EB-444F-8CF2-AAAD60F42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01" y="375320"/>
            <a:ext cx="3060378" cy="3848658"/>
          </a:xfrm>
          <a:prstGeom prst="rect">
            <a:avLst/>
          </a:prstGeom>
        </p:spPr>
      </p:pic>
      <p:cxnSp>
        <p:nvCxnSpPr>
          <p:cNvPr id="21" name="Straight Connector 13">
            <a:extLst>
              <a:ext uri="{FF2B5EF4-FFF2-40B4-BE49-F238E27FC236}">
                <a16:creationId xmlns:a16="http://schemas.microsoft.com/office/drawing/2014/main" id="{822A5670-0F7B-4199-AEAB-33FBA9CEA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627" y="-1"/>
            <a:ext cx="0" cy="4572000"/>
          </a:xfrm>
          <a:prstGeom prst="line">
            <a:avLst/>
          </a:prstGeom>
          <a:ln w="3810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DF4C71D3-EE33-42FC-A6EB-908FA4560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376" y="375320"/>
            <a:ext cx="2558837" cy="1657612"/>
          </a:xfrm>
          <a:prstGeom prst="rect">
            <a:avLst/>
          </a:prstGeom>
        </p:spPr>
      </p:pic>
      <p:cxnSp>
        <p:nvCxnSpPr>
          <p:cNvPr id="22" name="Straight Connector 15">
            <a:extLst>
              <a:ext uri="{FF2B5EF4-FFF2-40B4-BE49-F238E27FC236}">
                <a16:creationId xmlns:a16="http://schemas.microsoft.com/office/drawing/2014/main" id="{8BB1744D-A7DF-4B65-B6E3-DCF12BB2D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627" y="2228770"/>
            <a:ext cx="287703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24ADB3BB-81CE-480B-8C04-79A54E5D7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293" y="2424609"/>
            <a:ext cx="1849004" cy="1799367"/>
          </a:xfrm>
          <a:prstGeom prst="rect">
            <a:avLst/>
          </a:prstGeom>
        </p:spPr>
      </p:pic>
      <p:cxnSp>
        <p:nvCxnSpPr>
          <p:cNvPr id="23" name="Straight Connector 17">
            <a:extLst>
              <a:ext uri="{FF2B5EF4-FFF2-40B4-BE49-F238E27FC236}">
                <a16:creationId xmlns:a16="http://schemas.microsoft.com/office/drawing/2014/main" id="{882DD753-EA38-4E86-91FB-05041A44A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4567905"/>
            <a:ext cx="7530662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8A646195-894E-4A13-87F6-D044CE8882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299" y="4911833"/>
            <a:ext cx="1741673" cy="144801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1139B5B-0009-44E4-9B28-C975CAA813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9022" y="4911833"/>
            <a:ext cx="2651999" cy="1448024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17254" y="1604963"/>
            <a:ext cx="3336546" cy="4572000"/>
          </a:xfrm>
        </p:spPr>
        <p:txBody>
          <a:bodyPr>
            <a:noAutofit/>
          </a:bodyPr>
          <a:lstStyle/>
          <a:p>
            <a:r>
              <a:rPr lang="de-AT" sz="2400" dirty="0"/>
              <a:t>Dyson (Staubsauger, Airblades) </a:t>
            </a:r>
          </a:p>
          <a:p>
            <a:r>
              <a:rPr lang="de-AT" sz="2400" dirty="0"/>
              <a:t>Haus (Haushaltsgerät, Saunen) </a:t>
            </a:r>
          </a:p>
          <a:p>
            <a:r>
              <a:rPr lang="de-AT" sz="2400" dirty="0"/>
              <a:t>Werkzeug (Bohrer, Hochdruckreiniger, Werkzeugset)</a:t>
            </a:r>
          </a:p>
          <a:p>
            <a:r>
              <a:rPr lang="de-AT" sz="2400" dirty="0"/>
              <a:t>Garten (Rasenmäher , Gartenhäuser, Pools, Griller)</a:t>
            </a:r>
          </a:p>
          <a:p>
            <a:r>
              <a:rPr lang="de-AT" sz="2400" dirty="0"/>
              <a:t>Elektronik  (Handys, TV, Kameras) </a:t>
            </a:r>
          </a:p>
          <a:p>
            <a:endParaRPr lang="de-AT" sz="24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A63E78-7704-45EF-B5D3-EADDF5D82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730262" y="5706812"/>
            <a:ext cx="2286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47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D5D3CE8-6534-4899-B698-BB3C6848E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C313485-7BF2-43EA-9239-5BAA30343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DECC8AEA-4B25-44FA-B040-C34B0FEBB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88C5D63D-E29B-48C0-9453-20000B702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48D22C82-28FA-4F3A-8B17-C11CC2EBA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F037018E-FAF9-46CE-A969-6BC7426A6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A86A11D-8AB8-4EEA-B839-065E34081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Angebot zum Online-Trading-Day 2020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424905" y="2494450"/>
            <a:ext cx="3478400" cy="3563159"/>
          </a:xfrm>
        </p:spPr>
        <p:txBody>
          <a:bodyPr vert="horz" lIns="91440" tIns="45720" rIns="91440" bIns="45720" rtlCol="0">
            <a:normAutofit/>
          </a:bodyPr>
          <a:lstStyle/>
          <a:p>
            <a:pPr marL="0" fontAlgn="base"/>
            <a:endParaRPr lang="en-US" sz="2000" dirty="0"/>
          </a:p>
          <a:p>
            <a:pPr marL="0" fontAlgn="base"/>
            <a:endParaRPr lang="en-US" sz="2000" dirty="0"/>
          </a:p>
          <a:p>
            <a:pPr marL="0" fontAlgn="base"/>
            <a:endParaRPr lang="en-US" sz="2000" dirty="0"/>
          </a:p>
          <a:p>
            <a:pPr marL="0" fontAlgn="base"/>
            <a:endParaRPr lang="en-US" sz="2000" b="1" i="1" u="sng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4F95C68-AB6E-4C79-8764-E43667ACD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8605" y="2486034"/>
            <a:ext cx="0" cy="3410712"/>
          </a:xfrm>
          <a:prstGeom prst="line">
            <a:avLst/>
          </a:prstGeom>
          <a:ln w="12700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70BBED40-CB18-4144-A181-44DED046A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383" y="3290352"/>
            <a:ext cx="4507047" cy="21116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E5FF460-CAD8-4C0F-972A-E5C589C18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800" y="3337196"/>
            <a:ext cx="4314034" cy="2076420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EF293B2-C886-4566-85C8-4BE8DDA58016}"/>
              </a:ext>
            </a:extLst>
          </p:cNvPr>
          <p:cNvSpPr/>
          <p:nvPr/>
        </p:nvSpPr>
        <p:spPr>
          <a:xfrm>
            <a:off x="2734322" y="5401988"/>
            <a:ext cx="3112353" cy="1194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Heute – 20 % Rabatt </a:t>
            </a:r>
          </a:p>
          <a:p>
            <a:pPr algn="ctr"/>
            <a:r>
              <a:rPr lang="de-AT" b="1" dirty="0"/>
              <a:t>nur € 343,20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C679BD8-DB3B-417E-9C03-406DF6036243}"/>
              </a:ext>
            </a:extLst>
          </p:cNvPr>
          <p:cNvSpPr/>
          <p:nvPr/>
        </p:nvSpPr>
        <p:spPr>
          <a:xfrm>
            <a:off x="8577322" y="5412343"/>
            <a:ext cx="3112353" cy="1194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Heute – 20 % Rabatt </a:t>
            </a:r>
          </a:p>
          <a:p>
            <a:pPr algn="ctr"/>
            <a:r>
              <a:rPr lang="de-AT" b="1" dirty="0"/>
              <a:t>nur € 199,34</a:t>
            </a:r>
          </a:p>
        </p:txBody>
      </p:sp>
    </p:spTree>
    <p:extLst>
      <p:ext uri="{BB962C8B-B14F-4D97-AF65-F5344CB8AC3E}">
        <p14:creationId xmlns:p14="http://schemas.microsoft.com/office/powerpoint/2010/main" val="289606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DF689DA42EC94AB027112DF7DC2C5D" ma:contentTypeVersion="2" ma:contentTypeDescription="Ein neues Dokument erstellen." ma:contentTypeScope="" ma:versionID="585461fea9f149f1e39824a63e1b7f98">
  <xsd:schema xmlns:xsd="http://www.w3.org/2001/XMLSchema" xmlns:xs="http://www.w3.org/2001/XMLSchema" xmlns:p="http://schemas.microsoft.com/office/2006/metadata/properties" xmlns:ns2="0c68fb7e-2cde-42be-81bb-26f24145925e" targetNamespace="http://schemas.microsoft.com/office/2006/metadata/properties" ma:root="true" ma:fieldsID="f4f7c8f0e2da7edf4c712920a67604d8" ns2:_="">
    <xsd:import namespace="0c68fb7e-2cde-42be-81bb-26f2414592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8fb7e-2cde-42be-81bb-26f241459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09897F-A194-4624-AC9E-6970D00202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EFE9B4-B856-403B-BE36-2968DC48B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8A3BB2-37A0-4AA6-AB9C-0EFCBFA6C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68fb7e-2cde-42be-81bb-26f2414592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Breitbild</PresentationFormat>
  <Paragraphs>30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Online-Trading-Day 02.12.2020</vt:lpstr>
      <vt:lpstr>Hintergründe der Toolino</vt:lpstr>
      <vt:lpstr>Unser Leitbild</vt:lpstr>
      <vt:lpstr>Partnerfirmen</vt:lpstr>
      <vt:lpstr>Produktgruppen</vt:lpstr>
      <vt:lpstr>Angebot zum Online-Trading-Day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Adhurim Hajdari</dc:creator>
  <cp:lastModifiedBy>Wallner Alexander</cp:lastModifiedBy>
  <cp:revision>5</cp:revision>
  <dcterms:created xsi:type="dcterms:W3CDTF">2020-11-24T13:34:03Z</dcterms:created>
  <dcterms:modified xsi:type="dcterms:W3CDTF">2020-11-30T20:36:51Z</dcterms:modified>
</cp:coreProperties>
</file>