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60" r:id="rId6"/>
    <p:sldId id="262" r:id="rId7"/>
    <p:sldId id="259" r:id="rId8"/>
    <p:sldId id="261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F4554-46EA-4FBE-9B0A-3BA45EBAB1ED}" v="6" dt="2020-09-20T08:16:20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ck Dominik" userId="4dede093-e0ce-4859-bce1-1bdcde985eeb" providerId="ADAL" clId="{B9AF4554-46EA-4FBE-9B0A-3BA45EBAB1ED}"/>
    <pc:docChg chg="undo custSel addSld modSld">
      <pc:chgData name="Boeck Dominik" userId="4dede093-e0ce-4859-bce1-1bdcde985eeb" providerId="ADAL" clId="{B9AF4554-46EA-4FBE-9B0A-3BA45EBAB1ED}" dt="2020-09-20T08:18:35.634" v="162" actId="2696"/>
      <pc:docMkLst>
        <pc:docMk/>
      </pc:docMkLst>
      <pc:sldChg chg="addSp delSp modSp new mod">
        <pc:chgData name="Boeck Dominik" userId="4dede093-e0ce-4859-bce1-1bdcde985eeb" providerId="ADAL" clId="{B9AF4554-46EA-4FBE-9B0A-3BA45EBAB1ED}" dt="2020-09-20T08:16:04.947" v="131" actId="113"/>
        <pc:sldMkLst>
          <pc:docMk/>
          <pc:sldMk cId="3145795781" sldId="256"/>
        </pc:sldMkLst>
        <pc:spChg chg="del">
          <ac:chgData name="Boeck Dominik" userId="4dede093-e0ce-4859-bce1-1bdcde985eeb" providerId="ADAL" clId="{B9AF4554-46EA-4FBE-9B0A-3BA45EBAB1ED}" dt="2020-09-20T08:10:14.334" v="2" actId="478"/>
          <ac:spMkLst>
            <pc:docMk/>
            <pc:sldMk cId="3145795781" sldId="256"/>
            <ac:spMk id="2" creationId="{D5C25ACB-0572-44A5-A6B4-211223668023}"/>
          </ac:spMkLst>
        </pc:spChg>
        <pc:spChg chg="del">
          <ac:chgData name="Boeck Dominik" userId="4dede093-e0ce-4859-bce1-1bdcde985eeb" providerId="ADAL" clId="{B9AF4554-46EA-4FBE-9B0A-3BA45EBAB1ED}" dt="2020-09-20T08:10:13.578" v="1" actId="478"/>
          <ac:spMkLst>
            <pc:docMk/>
            <pc:sldMk cId="3145795781" sldId="256"/>
            <ac:spMk id="3" creationId="{839D9A6F-3D2B-44A8-B3BF-E09700EC6442}"/>
          </ac:spMkLst>
        </pc:spChg>
        <pc:spChg chg="add mod">
          <ac:chgData name="Boeck Dominik" userId="4dede093-e0ce-4859-bce1-1bdcde985eeb" providerId="ADAL" clId="{B9AF4554-46EA-4FBE-9B0A-3BA45EBAB1ED}" dt="2020-09-20T08:14:59.979" v="81" actId="122"/>
          <ac:spMkLst>
            <pc:docMk/>
            <pc:sldMk cId="3145795781" sldId="256"/>
            <ac:spMk id="7" creationId="{F1E4C2D3-8799-44FC-BBF8-D3FF3A58BE45}"/>
          </ac:spMkLst>
        </pc:spChg>
        <pc:spChg chg="add mod">
          <ac:chgData name="Boeck Dominik" userId="4dede093-e0ce-4859-bce1-1bdcde985eeb" providerId="ADAL" clId="{B9AF4554-46EA-4FBE-9B0A-3BA45EBAB1ED}" dt="2020-09-20T08:15:39.341" v="98" actId="20577"/>
          <ac:spMkLst>
            <pc:docMk/>
            <pc:sldMk cId="3145795781" sldId="256"/>
            <ac:spMk id="9" creationId="{2CE90211-DE46-47E8-96C9-9E09E83CE5BF}"/>
          </ac:spMkLst>
        </pc:spChg>
        <pc:spChg chg="add mod">
          <ac:chgData name="Boeck Dominik" userId="4dede093-e0ce-4859-bce1-1bdcde985eeb" providerId="ADAL" clId="{B9AF4554-46EA-4FBE-9B0A-3BA45EBAB1ED}" dt="2020-09-20T08:16:04.947" v="131" actId="113"/>
          <ac:spMkLst>
            <pc:docMk/>
            <pc:sldMk cId="3145795781" sldId="256"/>
            <ac:spMk id="10" creationId="{5B175D87-A3D1-4E32-B127-DA9EEED334D4}"/>
          </ac:spMkLst>
        </pc:spChg>
        <pc:picChg chg="add mod">
          <ac:chgData name="Boeck Dominik" userId="4dede093-e0ce-4859-bce1-1bdcde985eeb" providerId="ADAL" clId="{B9AF4554-46EA-4FBE-9B0A-3BA45EBAB1ED}" dt="2020-09-20T08:13:36.328" v="49" actId="1076"/>
          <ac:picMkLst>
            <pc:docMk/>
            <pc:sldMk cId="3145795781" sldId="256"/>
            <ac:picMk id="5" creationId="{30EDB436-C3E5-428C-8A39-4F994AEF9E04}"/>
          </ac:picMkLst>
        </pc:picChg>
      </pc:sldChg>
      <pc:sldChg chg="delSp modSp mod">
        <pc:chgData name="Boeck Dominik" userId="4dede093-e0ce-4859-bce1-1bdcde985eeb" providerId="ADAL" clId="{B9AF4554-46EA-4FBE-9B0A-3BA45EBAB1ED}" dt="2020-09-20T08:17:05.360" v="153" actId="1076"/>
        <pc:sldMkLst>
          <pc:docMk/>
          <pc:sldMk cId="3212400988" sldId="257"/>
        </pc:sldMkLst>
        <pc:spChg chg="del mod">
          <ac:chgData name="Boeck Dominik" userId="4dede093-e0ce-4859-bce1-1bdcde985eeb" providerId="ADAL" clId="{B9AF4554-46EA-4FBE-9B0A-3BA45EBAB1ED}" dt="2020-09-20T08:16:42.870" v="147" actId="478"/>
          <ac:spMkLst>
            <pc:docMk/>
            <pc:sldMk cId="3212400988" sldId="257"/>
            <ac:spMk id="7" creationId="{F1E4C2D3-8799-44FC-BBF8-D3FF3A58BE45}"/>
          </ac:spMkLst>
        </pc:spChg>
        <pc:spChg chg="mod">
          <ac:chgData name="Boeck Dominik" userId="4dede093-e0ce-4859-bce1-1bdcde985eeb" providerId="ADAL" clId="{B9AF4554-46EA-4FBE-9B0A-3BA45EBAB1ED}" dt="2020-09-20T08:17:05.360" v="153" actId="1076"/>
          <ac:spMkLst>
            <pc:docMk/>
            <pc:sldMk cId="3212400988" sldId="257"/>
            <ac:spMk id="9" creationId="{2CE90211-DE46-47E8-96C9-9E09E83CE5BF}"/>
          </ac:spMkLst>
        </pc:spChg>
        <pc:picChg chg="mod">
          <ac:chgData name="Boeck Dominik" userId="4dede093-e0ce-4859-bce1-1bdcde985eeb" providerId="ADAL" clId="{B9AF4554-46EA-4FBE-9B0A-3BA45EBAB1ED}" dt="2020-09-20T08:16:58.935" v="150" actId="14100"/>
          <ac:picMkLst>
            <pc:docMk/>
            <pc:sldMk cId="3212400988" sldId="257"/>
            <ac:picMk id="5" creationId="{30EDB436-C3E5-428C-8A39-4F994AEF9E04}"/>
          </ac:picMkLst>
        </pc:picChg>
      </pc:sldChg>
      <pc:sldMasterChg chg="delSldLayout">
        <pc:chgData name="Boeck Dominik" userId="4dede093-e0ce-4859-bce1-1bdcde985eeb" providerId="ADAL" clId="{B9AF4554-46EA-4FBE-9B0A-3BA45EBAB1ED}" dt="2020-09-20T08:18:35.634" v="162" actId="2696"/>
        <pc:sldMasterMkLst>
          <pc:docMk/>
          <pc:sldMasterMk cId="2253732134" sldId="2147483648"/>
        </pc:sldMasterMkLst>
        <pc:sldLayoutChg chg="del">
          <pc:chgData name="Boeck Dominik" userId="4dede093-e0ce-4859-bce1-1bdcde985eeb" providerId="ADAL" clId="{B9AF4554-46EA-4FBE-9B0A-3BA45EBAB1ED}" dt="2020-09-20T08:18:35.634" v="162" actId="2696"/>
          <pc:sldLayoutMkLst>
            <pc:docMk/>
            <pc:sldMasterMk cId="2253732134" sldId="2147483648"/>
            <pc:sldLayoutMk cId="4041406402" sldId="2147483650"/>
          </pc:sldLayoutMkLst>
        </pc:sldLayoutChg>
        <pc:sldLayoutChg chg="del">
          <pc:chgData name="Boeck Dominik" userId="4dede093-e0ce-4859-bce1-1bdcde985eeb" providerId="ADAL" clId="{B9AF4554-46EA-4FBE-9B0A-3BA45EBAB1ED}" dt="2020-09-20T08:18:34.707" v="161" actId="2696"/>
          <pc:sldLayoutMkLst>
            <pc:docMk/>
            <pc:sldMasterMk cId="2253732134" sldId="2147483648"/>
            <pc:sldLayoutMk cId="2445719412" sldId="2147483651"/>
          </pc:sldLayoutMkLst>
        </pc:sldLayoutChg>
        <pc:sldLayoutChg chg="del">
          <pc:chgData name="Boeck Dominik" userId="4dede093-e0ce-4859-bce1-1bdcde985eeb" providerId="ADAL" clId="{B9AF4554-46EA-4FBE-9B0A-3BA45EBAB1ED}" dt="2020-09-20T08:18:33.241" v="160" actId="2696"/>
          <pc:sldLayoutMkLst>
            <pc:docMk/>
            <pc:sldMasterMk cId="2253732134" sldId="2147483648"/>
            <pc:sldLayoutMk cId="2527741903" sldId="2147483652"/>
          </pc:sldLayoutMkLst>
        </pc:sldLayoutChg>
        <pc:sldLayoutChg chg="del">
          <pc:chgData name="Boeck Dominik" userId="4dede093-e0ce-4859-bce1-1bdcde985eeb" providerId="ADAL" clId="{B9AF4554-46EA-4FBE-9B0A-3BA45EBAB1ED}" dt="2020-09-20T08:18:32.234" v="159" actId="2696"/>
          <pc:sldLayoutMkLst>
            <pc:docMk/>
            <pc:sldMasterMk cId="2253732134" sldId="2147483648"/>
            <pc:sldLayoutMk cId="3850013993" sldId="2147483653"/>
          </pc:sldLayoutMkLst>
        </pc:sldLayoutChg>
        <pc:sldLayoutChg chg="del">
          <pc:chgData name="Boeck Dominik" userId="4dede093-e0ce-4859-bce1-1bdcde985eeb" providerId="ADAL" clId="{B9AF4554-46EA-4FBE-9B0A-3BA45EBAB1ED}" dt="2020-09-20T08:18:30.494" v="158" actId="2696"/>
          <pc:sldLayoutMkLst>
            <pc:docMk/>
            <pc:sldMasterMk cId="2253732134" sldId="2147483648"/>
            <pc:sldLayoutMk cId="2386282924" sldId="2147483654"/>
          </pc:sldLayoutMkLst>
        </pc:sldLayoutChg>
        <pc:sldLayoutChg chg="del">
          <pc:chgData name="Boeck Dominik" userId="4dede093-e0ce-4859-bce1-1bdcde985eeb" providerId="ADAL" clId="{B9AF4554-46EA-4FBE-9B0A-3BA45EBAB1ED}" dt="2020-09-20T08:18:28.825" v="157" actId="2696"/>
          <pc:sldLayoutMkLst>
            <pc:docMk/>
            <pc:sldMasterMk cId="2253732134" sldId="2147483648"/>
            <pc:sldLayoutMk cId="3945392000" sldId="2147483656"/>
          </pc:sldLayoutMkLst>
        </pc:sldLayoutChg>
        <pc:sldLayoutChg chg="del">
          <pc:chgData name="Boeck Dominik" userId="4dede093-e0ce-4859-bce1-1bdcde985eeb" providerId="ADAL" clId="{B9AF4554-46EA-4FBE-9B0A-3BA45EBAB1ED}" dt="2020-09-20T08:18:28.459" v="156" actId="2696"/>
          <pc:sldLayoutMkLst>
            <pc:docMk/>
            <pc:sldMasterMk cId="2253732134" sldId="2147483648"/>
            <pc:sldLayoutMk cId="1634497223" sldId="2147483657"/>
          </pc:sldLayoutMkLst>
        </pc:sldLayoutChg>
        <pc:sldLayoutChg chg="del">
          <pc:chgData name="Boeck Dominik" userId="4dede093-e0ce-4859-bce1-1bdcde985eeb" providerId="ADAL" clId="{B9AF4554-46EA-4FBE-9B0A-3BA45EBAB1ED}" dt="2020-09-20T08:18:27.715" v="155" actId="2696"/>
          <pc:sldLayoutMkLst>
            <pc:docMk/>
            <pc:sldMasterMk cId="2253732134" sldId="2147483648"/>
            <pc:sldLayoutMk cId="2217103869" sldId="2147483658"/>
          </pc:sldLayoutMkLst>
        </pc:sldLayoutChg>
        <pc:sldLayoutChg chg="del">
          <pc:chgData name="Boeck Dominik" userId="4dede093-e0ce-4859-bce1-1bdcde985eeb" providerId="ADAL" clId="{B9AF4554-46EA-4FBE-9B0A-3BA45EBAB1ED}" dt="2020-09-20T08:18:27.146" v="154" actId="2696"/>
          <pc:sldLayoutMkLst>
            <pc:docMk/>
            <pc:sldMasterMk cId="2253732134" sldId="2147483648"/>
            <pc:sldLayoutMk cId="2899940507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B8F6F-1F87-476E-A879-17E933E7B2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E7BD0382-591B-4BB8-8BA2-F70447828A2A}">
      <dgm:prSet phldrT="[Text]"/>
      <dgm:spPr/>
      <dgm:t>
        <a:bodyPr/>
        <a:lstStyle/>
        <a:p>
          <a:r>
            <a:rPr lang="de-AT">
              <a:solidFill>
                <a:srgbClr val="002060"/>
              </a:solidFill>
            </a:rPr>
            <a:t>Sport Store</a:t>
          </a:r>
        </a:p>
      </dgm:t>
    </dgm:pt>
    <dgm:pt modelId="{D9738698-0538-4C9F-9E09-6874E940F545}" type="parTrans" cxnId="{D2E5F191-FF67-4C59-AD60-B3BA099FEB01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3B39541C-6187-4503-97CA-7B20A545A9FA}" type="sibTrans" cxnId="{D2E5F191-FF67-4C59-AD60-B3BA099FEB01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C821D6D3-ABA3-4DE3-9A40-0FCA6DAF55D8}" type="asst">
      <dgm:prSet phldrT="[Text]"/>
      <dgm:spPr/>
      <dgm:t>
        <a:bodyPr/>
        <a:lstStyle/>
        <a:p>
          <a:r>
            <a:rPr lang="de-AT">
              <a:solidFill>
                <a:srgbClr val="002060"/>
              </a:solidFill>
            </a:rPr>
            <a:t>Assistenz</a:t>
          </a:r>
        </a:p>
      </dgm:t>
    </dgm:pt>
    <dgm:pt modelId="{76C1A3BA-877C-472C-AFA9-8B775EA8C7C9}" type="parTrans" cxnId="{32708243-7570-4D5D-B734-900E4F3EF49E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7FE43180-542B-443C-AECB-BF6B7761A893}" type="sibTrans" cxnId="{32708243-7570-4D5D-B734-900E4F3EF49E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67B6E61E-8F16-4127-BE55-B0C5F4001BAF}">
      <dgm:prSet phldrT="[Text]"/>
      <dgm:spPr/>
      <dgm:t>
        <a:bodyPr/>
        <a:lstStyle/>
        <a:p>
          <a:r>
            <a:rPr lang="de-AT">
              <a:solidFill>
                <a:srgbClr val="002060"/>
              </a:solidFill>
            </a:rPr>
            <a:t>Personal	</a:t>
          </a:r>
        </a:p>
      </dgm:t>
    </dgm:pt>
    <dgm:pt modelId="{4F6D5FE7-F821-4340-A20E-786A744D43D9}" type="parTrans" cxnId="{7A65F2B4-6247-43B9-9064-FB11A6D85F47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307603DE-BFF1-4EB3-8510-2D44AD09A3B6}" type="sibTrans" cxnId="{7A65F2B4-6247-43B9-9064-FB11A6D85F47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3323FE20-6E35-4ED4-AC49-7ABEC71FFC74}">
      <dgm:prSet phldrT="[Text]"/>
      <dgm:spPr/>
      <dgm:t>
        <a:bodyPr/>
        <a:lstStyle/>
        <a:p>
          <a:r>
            <a:rPr lang="de-AT">
              <a:solidFill>
                <a:srgbClr val="002060"/>
              </a:solidFill>
            </a:rPr>
            <a:t>Einkauf/Beschaffung</a:t>
          </a:r>
        </a:p>
      </dgm:t>
    </dgm:pt>
    <dgm:pt modelId="{1D7F6648-9C71-4796-A8BE-634E1BDB571B}" type="parTrans" cxnId="{7D55FCC4-26F3-4597-8B74-E4288DC2E945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6A0B1793-B1C2-4C5F-80AE-07B013FE3EE4}" type="sibTrans" cxnId="{7D55FCC4-26F3-4597-8B74-E4288DC2E945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8D42403B-EFEA-4C2C-94AE-1B1DCCCE7A5F}">
      <dgm:prSet phldrT="[Text]"/>
      <dgm:spPr/>
      <dgm:t>
        <a:bodyPr/>
        <a:lstStyle/>
        <a:p>
          <a:r>
            <a:rPr lang="de-AT">
              <a:solidFill>
                <a:srgbClr val="002060"/>
              </a:solidFill>
            </a:rPr>
            <a:t>Marketing</a:t>
          </a:r>
        </a:p>
      </dgm:t>
    </dgm:pt>
    <dgm:pt modelId="{63630131-87D9-4A00-8F79-AF9742C286E0}" type="parTrans" cxnId="{03987190-65BB-41FE-8586-C19B856F4CD6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3D1A4654-BDCB-4E8E-955B-6163E934DB02}" type="sibTrans" cxnId="{03987190-65BB-41FE-8586-C19B856F4CD6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DCFD0BFF-4F57-48D5-B07D-81E38193C827}">
      <dgm:prSet phldrT="[Text]"/>
      <dgm:spPr/>
      <dgm:t>
        <a:bodyPr/>
        <a:lstStyle/>
        <a:p>
          <a:r>
            <a:rPr lang="de-AT">
              <a:solidFill>
                <a:srgbClr val="002060"/>
              </a:solidFill>
            </a:rPr>
            <a:t>Rechnungswesen</a:t>
          </a:r>
        </a:p>
      </dgm:t>
    </dgm:pt>
    <dgm:pt modelId="{E665C790-8D1A-4305-A3E5-67F14CD79A8C}" type="parTrans" cxnId="{7D28B24C-0BE4-4D70-8CBF-BD8CE668730F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5046ECC4-4ED3-4A8E-8044-F9CB073F2A0E}" type="sibTrans" cxnId="{7D28B24C-0BE4-4D70-8CBF-BD8CE668730F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A3FD8FA0-28A2-4C8C-8CBC-A3EAEC32CAB9}">
      <dgm:prSet phldrT="[Text]"/>
      <dgm:spPr/>
      <dgm:t>
        <a:bodyPr/>
        <a:lstStyle/>
        <a:p>
          <a:r>
            <a:rPr lang="de-AT">
              <a:solidFill>
                <a:srgbClr val="002060"/>
              </a:solidFill>
            </a:rPr>
            <a:t>Verkauf</a:t>
          </a:r>
        </a:p>
      </dgm:t>
    </dgm:pt>
    <dgm:pt modelId="{8E2933FA-8E8E-4525-B92C-9D001BEB9C39}" type="parTrans" cxnId="{A49D6892-0CAF-4E2C-AA83-679C81022958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23C7B97E-8145-4DFE-889E-BE3A13C6AE4D}" type="sibTrans" cxnId="{A49D6892-0CAF-4E2C-AA83-679C81022958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521710BD-69AC-4C36-B62A-0D350F7A924E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 b="0">
              <a:ln>
                <a:noFill/>
              </a:ln>
              <a:solidFill>
                <a:srgbClr val="002060"/>
              </a:solidFill>
            </a:rPr>
            <a:t>Celine</a:t>
          </a:r>
        </a:p>
      </dgm:t>
    </dgm:pt>
    <dgm:pt modelId="{A6749D2C-541C-4272-8D9A-2DEE25C706D8}" type="parTrans" cxnId="{606611CD-5B59-4036-B654-33F4288089D7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E7EF7EF5-8E57-4DCD-AFFE-463D1B7232CC}" type="sibTrans" cxnId="{606611CD-5B59-4036-B654-33F4288089D7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521D13FE-4154-421A-ACE9-6F13140A7EF7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Emilija</a:t>
          </a:r>
        </a:p>
      </dgm:t>
    </dgm:pt>
    <dgm:pt modelId="{20D5C3DA-55CD-48F9-82C8-54859B8205DB}" type="parTrans" cxnId="{1B17E796-6609-400C-951F-FD158354ADB6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48CD09EF-16F4-4BEC-BDA7-45FD6E80A908}" type="sibTrans" cxnId="{1B17E796-6609-400C-951F-FD158354ADB6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89049788-7A10-4C95-9ECB-DB444E2365A8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Fabian</a:t>
          </a:r>
        </a:p>
      </dgm:t>
    </dgm:pt>
    <dgm:pt modelId="{80832085-D7C6-4191-B0BD-8594B0DA7834}" type="parTrans" cxnId="{57B4DC5B-1FC3-4D42-BC7A-01DACEBCEE64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3E5EC855-7FE1-4646-A47A-7392E30A0229}" type="sibTrans" cxnId="{57B4DC5B-1FC3-4D42-BC7A-01DACEBCEE64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8EE697E0-A506-409F-9AB5-B454F041FCDA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Aleyna</a:t>
          </a:r>
        </a:p>
      </dgm:t>
    </dgm:pt>
    <dgm:pt modelId="{35BD9BB3-6D50-4D0C-8B0F-01C357EF4D15}" type="parTrans" cxnId="{44DF945C-A302-4E7D-945A-E8C387C78298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4908C7FB-3591-4354-9DBD-983846EEAF84}" type="sibTrans" cxnId="{44DF945C-A302-4E7D-945A-E8C387C78298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3B89C2A1-1A0E-421F-8CEB-490CC5C5EC2D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Tasnim</a:t>
          </a:r>
        </a:p>
      </dgm:t>
    </dgm:pt>
    <dgm:pt modelId="{4FC95872-BD4D-42EB-8E78-0C42A8C285B3}" type="parTrans" cxnId="{620B6313-E180-4BAE-9234-CAF01F5FE498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4D025C8C-C7CE-4C50-81F5-5875996B6676}" type="sibTrans" cxnId="{620B6313-E180-4BAE-9234-CAF01F5FE498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1668178F-AA6F-453C-A6D2-036705703AFC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Iman</a:t>
          </a:r>
        </a:p>
      </dgm:t>
    </dgm:pt>
    <dgm:pt modelId="{B14A56D1-9590-408A-AB5A-0ADD47AEE617}" type="parTrans" cxnId="{A12BB5E3-275A-431B-9872-ED2CE4DF0655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A8354CA5-5BE4-4DE3-8DDF-5A87CC3866A8}" type="sibTrans" cxnId="{A12BB5E3-275A-431B-9872-ED2CE4DF0655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3ABA0C6E-E007-47D8-B7A6-D64C517BBAA1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Kathi</a:t>
          </a:r>
        </a:p>
      </dgm:t>
    </dgm:pt>
    <dgm:pt modelId="{F7308A4A-737D-4FB6-AA6C-2AABD19827FE}" type="parTrans" cxnId="{F59EC02A-1D4E-468E-87A1-943280D9226F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00EC08F8-8396-4B2C-8FA7-67235D3F62D4}" type="sibTrans" cxnId="{F59EC02A-1D4E-468E-87A1-943280D9226F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BAA8683C-5135-419F-BEF7-EB075385FFBF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Dario</a:t>
          </a:r>
        </a:p>
      </dgm:t>
    </dgm:pt>
    <dgm:pt modelId="{05AC2D28-BAB8-4E34-8845-FDF7BD422409}" type="parTrans" cxnId="{B4159B11-8212-40C0-A5FF-9043DF1B05F4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FF67C4A8-978F-41EA-81E8-D0189D84C3D4}" type="sibTrans" cxnId="{B4159B11-8212-40C0-A5FF-9043DF1B05F4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E80B0961-E936-4DA2-BA89-6D7B88892469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Momo</a:t>
          </a:r>
        </a:p>
      </dgm:t>
    </dgm:pt>
    <dgm:pt modelId="{C0B9B2FB-B3ED-4820-B122-2E1A0B1B18DA}" type="parTrans" cxnId="{8B181CD8-6AE1-45EE-BDFD-A73D7347DC3C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E6A4A037-87E8-40E8-A09C-82F90BD1A435}" type="sibTrans" cxnId="{8B181CD8-6AE1-45EE-BDFD-A73D7347DC3C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1D45D2C4-56A1-4132-A162-28EF0E1E79EE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Ksenia</a:t>
          </a:r>
        </a:p>
      </dgm:t>
    </dgm:pt>
    <dgm:pt modelId="{DD085FA0-7379-46F2-8962-883BA4D17BC7}" type="parTrans" cxnId="{42D329EC-62E9-40DF-A637-C7ECFD4E77AB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1F13EB1B-9330-47A7-AB43-9078948D07A6}" type="sibTrans" cxnId="{42D329EC-62E9-40DF-A637-C7ECFD4E77AB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BE561D9C-ADA9-4353-8674-AEC7DED1D9A6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Andjela</a:t>
          </a:r>
        </a:p>
      </dgm:t>
    </dgm:pt>
    <dgm:pt modelId="{2F50BDCD-9644-4F20-BBD2-F464F550C0B9}" type="parTrans" cxnId="{720694CA-593B-48A6-9F2A-2D8C2E4901B3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4ECE315D-C0BC-4AC9-A4C2-657050E14F53}" type="sibTrans" cxnId="{720694CA-593B-48A6-9F2A-2D8C2E4901B3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52A295AA-6114-41B1-B0BC-78522B7959E2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Saleh</a:t>
          </a:r>
        </a:p>
      </dgm:t>
    </dgm:pt>
    <dgm:pt modelId="{791C08E9-672C-4B70-830D-5C680EA3C8A4}" type="parTrans" cxnId="{985CFE8B-BC72-4563-B59F-1BCE92132DC3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8A141B26-4ACC-46EF-B55A-A88633E434CE}" type="sibTrans" cxnId="{985CFE8B-BC72-4563-B59F-1BCE92132DC3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5FA0B5EC-82B2-4F63-97EB-36DEAD452DD3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Elbasand</a:t>
          </a:r>
        </a:p>
      </dgm:t>
    </dgm:pt>
    <dgm:pt modelId="{156297D8-5CF9-4E46-BF94-B800CF4C4C63}" type="parTrans" cxnId="{4512BC16-B550-4B98-BD19-4A789C896770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799D54CF-C8D0-450C-AF17-B16669D93074}" type="sibTrans" cxnId="{4512BC16-B550-4B98-BD19-4A789C896770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ED8B3783-DE35-41B9-8CF5-4A128140E9E7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Julian</a:t>
          </a:r>
        </a:p>
      </dgm:t>
    </dgm:pt>
    <dgm:pt modelId="{6EE25FB4-0397-4150-8EAA-D399E559F399}" type="parTrans" cxnId="{75E1E024-B48A-4D79-A0C9-726718E86E0B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F88A456E-8312-4EBD-8356-2F5DAB1DE6F9}" type="sibTrans" cxnId="{75E1E024-B48A-4D79-A0C9-726718E86E0B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D713B6BB-6ABB-4E0F-AF8A-DD174C668BFD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 Simun</a:t>
          </a:r>
        </a:p>
      </dgm:t>
    </dgm:pt>
    <dgm:pt modelId="{FE556773-7201-46A9-91C1-D9D3A7957746}" type="parTrans" cxnId="{4091AE92-B4CA-4399-8759-26D00BA9EB83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A81FC977-4679-4655-B7C4-4D2603EC0E1B}" type="sibTrans" cxnId="{4091AE92-B4CA-4399-8759-26D00BA9EB83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9D3EED4E-9B0C-4453-AB1D-B8F86E052EF6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Revan</a:t>
          </a:r>
        </a:p>
      </dgm:t>
    </dgm:pt>
    <dgm:pt modelId="{CD13C04E-C0F8-433C-9DF0-817DEA0DE540}" type="parTrans" cxnId="{C671BACB-E85B-48F1-B8F4-FB2CB3786B12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C1EFCC38-753C-4B7A-B17A-01EC04BB809E}" type="sibTrans" cxnId="{C671BACB-E85B-48F1-B8F4-FB2CB3786B12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E1793152-D6E4-4E3D-95A1-2BF72862A06A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Rümeysa</a:t>
          </a:r>
        </a:p>
      </dgm:t>
    </dgm:pt>
    <dgm:pt modelId="{79B6D091-CE7E-42CB-B5F0-EB87192727D8}" type="parTrans" cxnId="{DE0B9D41-75D2-4495-A2C4-0C07A822A4FD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C76F69DA-07D2-4AF7-A3ED-601AB05AAA17}" type="sibTrans" cxnId="{DE0B9D41-75D2-4495-A2C4-0C07A822A4FD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058C328A-8DA3-42DF-AA16-678293644F26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Jonas</a:t>
          </a:r>
        </a:p>
      </dgm:t>
    </dgm:pt>
    <dgm:pt modelId="{3F1F3D82-4821-4660-A5B8-C89B0A779B98}" type="parTrans" cxnId="{53F07D8A-FE4B-45EA-8E17-B31CD5AD1285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6428E1A7-61DC-4D4F-813B-E6DA2B5701E5}" type="sibTrans" cxnId="{53F07D8A-FE4B-45EA-8E17-B31CD5AD1285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515B8CFD-E44C-48C8-B709-9E2997802B23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Seyithan</a:t>
          </a:r>
        </a:p>
      </dgm:t>
    </dgm:pt>
    <dgm:pt modelId="{E72B3F11-E24D-42E6-85CD-2673243CC1A8}" type="parTrans" cxnId="{019CCF5C-056B-4A96-9245-A78800DD5718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3B3BA6D1-9682-4125-8B84-3F8D45A64D20}" type="sibTrans" cxnId="{019CCF5C-056B-4A96-9245-A78800DD5718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A9EB4750-C610-492D-93A8-41D7F856298B}" type="asst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AT">
              <a:solidFill>
                <a:srgbClr val="002060"/>
              </a:solidFill>
            </a:rPr>
            <a:t>Selin</a:t>
          </a:r>
        </a:p>
      </dgm:t>
    </dgm:pt>
    <dgm:pt modelId="{04958F87-2025-4522-BF87-8F203E687B93}" type="parTrans" cxnId="{5F154947-DEA6-4D7C-B045-58C88408A492}">
      <dgm:prSet/>
      <dgm:spPr/>
      <dgm:t>
        <a:bodyPr/>
        <a:lstStyle/>
        <a:p>
          <a:endParaRPr lang="de-DE"/>
        </a:p>
      </dgm:t>
    </dgm:pt>
    <dgm:pt modelId="{0751F0F4-C75B-4D24-A813-11998B4ECCC4}" type="sibTrans" cxnId="{5F154947-DEA6-4D7C-B045-58C88408A492}">
      <dgm:prSet/>
      <dgm:spPr/>
      <dgm:t>
        <a:bodyPr/>
        <a:lstStyle/>
        <a:p>
          <a:endParaRPr lang="de-DE"/>
        </a:p>
      </dgm:t>
    </dgm:pt>
    <dgm:pt modelId="{9069E017-74DE-464E-9853-B3A73164F228}" type="asst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>
              <a:solidFill>
                <a:schemeClr val="tx1"/>
              </a:solidFill>
            </a:rPr>
            <a:t>Seda</a:t>
          </a:r>
        </a:p>
      </dgm:t>
    </dgm:pt>
    <dgm:pt modelId="{A1EF0942-0040-4E4E-A42D-D76D2959CC3E}" type="parTrans" cxnId="{27FB58C8-6745-4396-8AEE-73FBA2FA9326}">
      <dgm:prSet/>
      <dgm:spPr/>
      <dgm:t>
        <a:bodyPr/>
        <a:lstStyle/>
        <a:p>
          <a:endParaRPr lang="de-DE"/>
        </a:p>
      </dgm:t>
    </dgm:pt>
    <dgm:pt modelId="{D05A25DB-F9FD-4EFA-84DF-6DEB466CC82C}" type="sibTrans" cxnId="{27FB58C8-6745-4396-8AEE-73FBA2FA9326}">
      <dgm:prSet/>
      <dgm:spPr/>
      <dgm:t>
        <a:bodyPr/>
        <a:lstStyle/>
        <a:p>
          <a:endParaRPr lang="de-DE"/>
        </a:p>
      </dgm:t>
    </dgm:pt>
    <dgm:pt modelId="{509FD0AD-350A-44A4-B656-E3D2CB585357}" type="asst">
      <dgm:prSet/>
      <dgm:spPr/>
      <dgm:t>
        <a:bodyPr/>
        <a:lstStyle/>
        <a:p>
          <a:r>
            <a:rPr lang="de-DE">
              <a:solidFill>
                <a:srgbClr val="002060"/>
              </a:solidFill>
            </a:rPr>
            <a:t>Sekretariat</a:t>
          </a:r>
        </a:p>
      </dgm:t>
    </dgm:pt>
    <dgm:pt modelId="{D17C5CFB-3551-474C-B31A-0A10E26387D8}" type="parTrans" cxnId="{F8050778-59DC-4849-9FCD-815B0A567E92}">
      <dgm:prSet/>
      <dgm:spPr/>
      <dgm:t>
        <a:bodyPr/>
        <a:lstStyle/>
        <a:p>
          <a:endParaRPr lang="de-DE"/>
        </a:p>
      </dgm:t>
    </dgm:pt>
    <dgm:pt modelId="{D044CBF8-F01A-44C6-B126-C985A522BDCA}" type="sibTrans" cxnId="{F8050778-59DC-4849-9FCD-815B0A567E92}">
      <dgm:prSet/>
      <dgm:spPr/>
      <dgm:t>
        <a:bodyPr/>
        <a:lstStyle/>
        <a:p>
          <a:endParaRPr lang="de-DE"/>
        </a:p>
      </dgm:t>
    </dgm:pt>
    <dgm:pt modelId="{CDC2100D-CA67-42F7-BFAF-7B65C039069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/>
            <a:t>Safaa</a:t>
          </a:r>
        </a:p>
      </dgm:t>
    </dgm:pt>
    <dgm:pt modelId="{3A21E4AC-92B5-4BB0-964D-3D7E574DFD45}" type="parTrans" cxnId="{E2580682-E0C5-489E-B2E7-271C6BEEA569}">
      <dgm:prSet/>
      <dgm:spPr/>
      <dgm:t>
        <a:bodyPr/>
        <a:lstStyle/>
        <a:p>
          <a:endParaRPr lang="de-DE"/>
        </a:p>
      </dgm:t>
    </dgm:pt>
    <dgm:pt modelId="{0FA903A5-2A91-4428-81C1-E4A83A095A7D}" type="sibTrans" cxnId="{E2580682-E0C5-489E-B2E7-271C6BEEA569}">
      <dgm:prSet/>
      <dgm:spPr/>
      <dgm:t>
        <a:bodyPr/>
        <a:lstStyle/>
        <a:p>
          <a:endParaRPr lang="de-DE"/>
        </a:p>
      </dgm:t>
    </dgm:pt>
    <dgm:pt modelId="{BC6DC408-5C27-4ECB-897A-50E9880CB7A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/>
            <a:t>Simge</a:t>
          </a:r>
        </a:p>
      </dgm:t>
    </dgm:pt>
    <dgm:pt modelId="{EB439D8E-89E0-4B2C-892A-AC6CEE2608BD}" type="parTrans" cxnId="{FEF3C58E-469B-4A7E-9668-0C96F15D9E48}">
      <dgm:prSet/>
      <dgm:spPr/>
      <dgm:t>
        <a:bodyPr/>
        <a:lstStyle/>
        <a:p>
          <a:endParaRPr lang="de-DE"/>
        </a:p>
      </dgm:t>
    </dgm:pt>
    <dgm:pt modelId="{BDDF315D-42B1-4D56-8E32-6CD1C4172CA5}" type="sibTrans" cxnId="{FEF3C58E-469B-4A7E-9668-0C96F15D9E48}">
      <dgm:prSet/>
      <dgm:spPr/>
      <dgm:t>
        <a:bodyPr/>
        <a:lstStyle/>
        <a:p>
          <a:endParaRPr lang="de-DE"/>
        </a:p>
      </dgm:t>
    </dgm:pt>
    <dgm:pt modelId="{67DFC351-8356-4FFB-81EA-A46EA8410614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Luis</a:t>
          </a:r>
        </a:p>
      </dgm:t>
    </dgm:pt>
    <dgm:pt modelId="{7EDDC842-5619-43EA-BBEE-AA1255CB11C4}" type="sibTrans" cxnId="{2ADB15FA-F820-46EE-8BFD-24CBB40B9378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83517CB3-6AEE-4E59-AECE-82D50F4650D3}" type="parTrans" cxnId="{2ADB15FA-F820-46EE-8BFD-24CBB40B9378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A719F2D6-F26B-4564-8478-C05E62307C83}">
      <dgm:prSet phldrT="[Text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AT">
              <a:solidFill>
                <a:srgbClr val="002060"/>
              </a:solidFill>
            </a:rPr>
            <a:t>Sebastian</a:t>
          </a:r>
        </a:p>
      </dgm:t>
    </dgm:pt>
    <dgm:pt modelId="{3BB9850C-914F-4529-A7FE-E36A7F940451}" type="sibTrans" cxnId="{767B1E77-69A6-4E5D-BFF3-AF4C0E052B7B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D0C21B48-7583-4B03-A3D4-054863093D5F}" type="parTrans" cxnId="{767B1E77-69A6-4E5D-BFF3-AF4C0E052B7B}">
      <dgm:prSet/>
      <dgm:spPr/>
      <dgm:t>
        <a:bodyPr/>
        <a:lstStyle/>
        <a:p>
          <a:endParaRPr lang="de-AT">
            <a:solidFill>
              <a:srgbClr val="002060"/>
            </a:solidFill>
          </a:endParaRPr>
        </a:p>
      </dgm:t>
    </dgm:pt>
    <dgm:pt modelId="{CDD4CD9D-0B07-477C-98BE-E1A5F762AEBE}" type="pres">
      <dgm:prSet presAssocID="{93AB8F6F-1F87-476E-A879-17E933E7B2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A8944932-31DA-4115-92BC-ED7B54427E14}" type="pres">
      <dgm:prSet presAssocID="{E7BD0382-591B-4BB8-8BA2-F70447828A2A}" presName="hierRoot1" presStyleCnt="0">
        <dgm:presLayoutVars>
          <dgm:hierBranch val="init"/>
        </dgm:presLayoutVars>
      </dgm:prSet>
      <dgm:spPr/>
    </dgm:pt>
    <dgm:pt modelId="{23CBAA6E-9107-4F31-AA65-907405A6B379}" type="pres">
      <dgm:prSet presAssocID="{E7BD0382-591B-4BB8-8BA2-F70447828A2A}" presName="rootComposite1" presStyleCnt="0"/>
      <dgm:spPr/>
    </dgm:pt>
    <dgm:pt modelId="{76C80CDF-F6D2-4416-95B8-1DB52F38293D}" type="pres">
      <dgm:prSet presAssocID="{E7BD0382-591B-4BB8-8BA2-F70447828A2A}" presName="rootText1" presStyleLbl="node0" presStyleIdx="0" presStyleCnt="1" custScaleX="27094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F33B939-C90C-4A4B-A5B1-75A7008EC4CE}" type="pres">
      <dgm:prSet presAssocID="{E7BD0382-591B-4BB8-8BA2-F70447828A2A}" presName="rootConnector1" presStyleLbl="node1" presStyleIdx="0" presStyleCnt="0"/>
      <dgm:spPr/>
      <dgm:t>
        <a:bodyPr/>
        <a:lstStyle/>
        <a:p>
          <a:endParaRPr lang="de-DE"/>
        </a:p>
      </dgm:t>
    </dgm:pt>
    <dgm:pt modelId="{539A3694-A215-4D84-8D82-41B6BAF46A80}" type="pres">
      <dgm:prSet presAssocID="{E7BD0382-591B-4BB8-8BA2-F70447828A2A}" presName="hierChild2" presStyleCnt="0"/>
      <dgm:spPr/>
    </dgm:pt>
    <dgm:pt modelId="{3FBA3D75-F546-492D-B69D-19EA5746EF71}" type="pres">
      <dgm:prSet presAssocID="{4F6D5FE7-F821-4340-A20E-786A744D43D9}" presName="Name37" presStyleLbl="parChTrans1D2" presStyleIdx="0" presStyleCnt="7"/>
      <dgm:spPr/>
      <dgm:t>
        <a:bodyPr/>
        <a:lstStyle/>
        <a:p>
          <a:endParaRPr lang="de-DE"/>
        </a:p>
      </dgm:t>
    </dgm:pt>
    <dgm:pt modelId="{1E435DA4-375C-428D-B1C6-48B1173023D9}" type="pres">
      <dgm:prSet presAssocID="{67B6E61E-8F16-4127-BE55-B0C5F4001BAF}" presName="hierRoot2" presStyleCnt="0">
        <dgm:presLayoutVars>
          <dgm:hierBranch val="r"/>
        </dgm:presLayoutVars>
      </dgm:prSet>
      <dgm:spPr/>
    </dgm:pt>
    <dgm:pt modelId="{5EB333A6-53C4-4051-80A0-E670526CEE13}" type="pres">
      <dgm:prSet presAssocID="{67B6E61E-8F16-4127-BE55-B0C5F4001BAF}" presName="rootComposite" presStyleCnt="0"/>
      <dgm:spPr/>
    </dgm:pt>
    <dgm:pt modelId="{FAD22E68-C833-43D1-843C-29635D6ACF2D}" type="pres">
      <dgm:prSet presAssocID="{67B6E61E-8F16-4127-BE55-B0C5F4001BAF}" presName="rootText" presStyleLbl="node2" presStyleIdx="0" presStyleCnt="5" custScaleX="15793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0D53F48-C54B-4FFE-B7A7-4E3386EB7DBA}" type="pres">
      <dgm:prSet presAssocID="{67B6E61E-8F16-4127-BE55-B0C5F4001BAF}" presName="rootConnector" presStyleLbl="node2" presStyleIdx="0" presStyleCnt="5"/>
      <dgm:spPr/>
      <dgm:t>
        <a:bodyPr/>
        <a:lstStyle/>
        <a:p>
          <a:endParaRPr lang="de-DE"/>
        </a:p>
      </dgm:t>
    </dgm:pt>
    <dgm:pt modelId="{DE423281-B84B-44DB-AEF0-88EC06634735}" type="pres">
      <dgm:prSet presAssocID="{67B6E61E-8F16-4127-BE55-B0C5F4001BAF}" presName="hierChild4" presStyleCnt="0"/>
      <dgm:spPr/>
    </dgm:pt>
    <dgm:pt modelId="{CDBCB177-A225-40C7-B69B-8C7DDDADADD4}" type="pres">
      <dgm:prSet presAssocID="{A6749D2C-541C-4272-8D9A-2DEE25C706D8}" presName="Name50" presStyleLbl="parChTrans1D3" presStyleIdx="0" presStyleCnt="25"/>
      <dgm:spPr/>
      <dgm:t>
        <a:bodyPr/>
        <a:lstStyle/>
        <a:p>
          <a:endParaRPr lang="de-DE"/>
        </a:p>
      </dgm:t>
    </dgm:pt>
    <dgm:pt modelId="{D4148C60-39D6-485F-A66C-27E0E74002D1}" type="pres">
      <dgm:prSet presAssocID="{521710BD-69AC-4C36-B62A-0D350F7A924E}" presName="hierRoot2" presStyleCnt="0">
        <dgm:presLayoutVars>
          <dgm:hierBranch val="init"/>
        </dgm:presLayoutVars>
      </dgm:prSet>
      <dgm:spPr/>
    </dgm:pt>
    <dgm:pt modelId="{366675B3-7729-48EB-AD62-38B94980ABC2}" type="pres">
      <dgm:prSet presAssocID="{521710BD-69AC-4C36-B62A-0D350F7A924E}" presName="rootComposite" presStyleCnt="0"/>
      <dgm:spPr/>
    </dgm:pt>
    <dgm:pt modelId="{F0CD94E7-2B93-4690-958D-901D9585B03D}" type="pres">
      <dgm:prSet presAssocID="{521710BD-69AC-4C36-B62A-0D350F7A924E}" presName="rootText" presStyleLbl="node3" presStyleIdx="0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CA7A550-FF14-4EF5-93D2-ACDE12B72010}" type="pres">
      <dgm:prSet presAssocID="{521710BD-69AC-4C36-B62A-0D350F7A924E}" presName="rootConnector" presStyleLbl="node3" presStyleIdx="0" presStyleCnt="23"/>
      <dgm:spPr/>
      <dgm:t>
        <a:bodyPr/>
        <a:lstStyle/>
        <a:p>
          <a:endParaRPr lang="de-DE"/>
        </a:p>
      </dgm:t>
    </dgm:pt>
    <dgm:pt modelId="{E4BD5E38-C943-42AE-8872-B5D6E3CF725B}" type="pres">
      <dgm:prSet presAssocID="{521710BD-69AC-4C36-B62A-0D350F7A924E}" presName="hierChild4" presStyleCnt="0"/>
      <dgm:spPr/>
    </dgm:pt>
    <dgm:pt modelId="{D4FDD22D-D31C-479A-99C1-854989DFEB02}" type="pres">
      <dgm:prSet presAssocID="{521710BD-69AC-4C36-B62A-0D350F7A924E}" presName="hierChild5" presStyleCnt="0"/>
      <dgm:spPr/>
    </dgm:pt>
    <dgm:pt modelId="{EB7155D7-5687-4969-972E-12265B9A0458}" type="pres">
      <dgm:prSet presAssocID="{20D5C3DA-55CD-48F9-82C8-54859B8205DB}" presName="Name50" presStyleLbl="parChTrans1D3" presStyleIdx="1" presStyleCnt="25"/>
      <dgm:spPr/>
      <dgm:t>
        <a:bodyPr/>
        <a:lstStyle/>
        <a:p>
          <a:endParaRPr lang="de-DE"/>
        </a:p>
      </dgm:t>
    </dgm:pt>
    <dgm:pt modelId="{1BFE2E90-F172-4AFC-A90D-F00E6F70DEF0}" type="pres">
      <dgm:prSet presAssocID="{521D13FE-4154-421A-ACE9-6F13140A7EF7}" presName="hierRoot2" presStyleCnt="0">
        <dgm:presLayoutVars>
          <dgm:hierBranch val="init"/>
        </dgm:presLayoutVars>
      </dgm:prSet>
      <dgm:spPr/>
    </dgm:pt>
    <dgm:pt modelId="{6F9EAC5D-B4D2-4330-9C41-656AF057CEB8}" type="pres">
      <dgm:prSet presAssocID="{521D13FE-4154-421A-ACE9-6F13140A7EF7}" presName="rootComposite" presStyleCnt="0"/>
      <dgm:spPr/>
    </dgm:pt>
    <dgm:pt modelId="{548089A6-C307-4FBC-A5C9-5126D3F1A59F}" type="pres">
      <dgm:prSet presAssocID="{521D13FE-4154-421A-ACE9-6F13140A7EF7}" presName="rootText" presStyleLbl="node3" presStyleIdx="1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C04D772-910F-4685-9382-A9C3B8E798FD}" type="pres">
      <dgm:prSet presAssocID="{521D13FE-4154-421A-ACE9-6F13140A7EF7}" presName="rootConnector" presStyleLbl="node3" presStyleIdx="1" presStyleCnt="23"/>
      <dgm:spPr/>
      <dgm:t>
        <a:bodyPr/>
        <a:lstStyle/>
        <a:p>
          <a:endParaRPr lang="de-DE"/>
        </a:p>
      </dgm:t>
    </dgm:pt>
    <dgm:pt modelId="{DF7CDACE-E825-4187-AB48-1F6BDACB998B}" type="pres">
      <dgm:prSet presAssocID="{521D13FE-4154-421A-ACE9-6F13140A7EF7}" presName="hierChild4" presStyleCnt="0"/>
      <dgm:spPr/>
    </dgm:pt>
    <dgm:pt modelId="{100A52CC-7100-4C82-80CA-EEA6B46E3139}" type="pres">
      <dgm:prSet presAssocID="{521D13FE-4154-421A-ACE9-6F13140A7EF7}" presName="hierChild5" presStyleCnt="0"/>
      <dgm:spPr/>
    </dgm:pt>
    <dgm:pt modelId="{0BC8E9EE-FE22-43F3-9572-4059AFCFCB96}" type="pres">
      <dgm:prSet presAssocID="{80832085-D7C6-4191-B0BD-8594B0DA7834}" presName="Name50" presStyleLbl="parChTrans1D3" presStyleIdx="2" presStyleCnt="25"/>
      <dgm:spPr/>
      <dgm:t>
        <a:bodyPr/>
        <a:lstStyle/>
        <a:p>
          <a:endParaRPr lang="de-DE"/>
        </a:p>
      </dgm:t>
    </dgm:pt>
    <dgm:pt modelId="{873BA821-FE2C-452D-9EAD-81D772C7FFC0}" type="pres">
      <dgm:prSet presAssocID="{89049788-7A10-4C95-9ECB-DB444E2365A8}" presName="hierRoot2" presStyleCnt="0">
        <dgm:presLayoutVars>
          <dgm:hierBranch val="init"/>
        </dgm:presLayoutVars>
      </dgm:prSet>
      <dgm:spPr/>
    </dgm:pt>
    <dgm:pt modelId="{97CBEC14-BCE3-43B0-8ED8-69BAAE0C2FFF}" type="pres">
      <dgm:prSet presAssocID="{89049788-7A10-4C95-9ECB-DB444E2365A8}" presName="rootComposite" presStyleCnt="0"/>
      <dgm:spPr/>
    </dgm:pt>
    <dgm:pt modelId="{4D563D63-5E9D-4D4A-B566-FE49198E04F2}" type="pres">
      <dgm:prSet presAssocID="{89049788-7A10-4C95-9ECB-DB444E2365A8}" presName="rootText" presStyleLbl="node3" presStyleIdx="2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A88B81-E281-45A0-88D0-5C6BA9AD9CBD}" type="pres">
      <dgm:prSet presAssocID="{89049788-7A10-4C95-9ECB-DB444E2365A8}" presName="rootConnector" presStyleLbl="node3" presStyleIdx="2" presStyleCnt="23"/>
      <dgm:spPr/>
      <dgm:t>
        <a:bodyPr/>
        <a:lstStyle/>
        <a:p>
          <a:endParaRPr lang="de-DE"/>
        </a:p>
      </dgm:t>
    </dgm:pt>
    <dgm:pt modelId="{0CC731F2-2DE8-4D96-925B-7F2C26F554C6}" type="pres">
      <dgm:prSet presAssocID="{89049788-7A10-4C95-9ECB-DB444E2365A8}" presName="hierChild4" presStyleCnt="0"/>
      <dgm:spPr/>
    </dgm:pt>
    <dgm:pt modelId="{99AB5ED5-279B-4F41-95E0-AA39AC1EB8FF}" type="pres">
      <dgm:prSet presAssocID="{89049788-7A10-4C95-9ECB-DB444E2365A8}" presName="hierChild5" presStyleCnt="0"/>
      <dgm:spPr/>
    </dgm:pt>
    <dgm:pt modelId="{E12470F9-6BCA-444C-A949-F71A8C6213CA}" type="pres">
      <dgm:prSet presAssocID="{35BD9BB3-6D50-4D0C-8B0F-01C357EF4D15}" presName="Name50" presStyleLbl="parChTrans1D3" presStyleIdx="3" presStyleCnt="25"/>
      <dgm:spPr/>
      <dgm:t>
        <a:bodyPr/>
        <a:lstStyle/>
        <a:p>
          <a:endParaRPr lang="de-DE"/>
        </a:p>
      </dgm:t>
    </dgm:pt>
    <dgm:pt modelId="{752985E5-D8C4-4AB1-A89E-0C4D08E85C1B}" type="pres">
      <dgm:prSet presAssocID="{8EE697E0-A506-409F-9AB5-B454F041FCDA}" presName="hierRoot2" presStyleCnt="0">
        <dgm:presLayoutVars>
          <dgm:hierBranch val="init"/>
        </dgm:presLayoutVars>
      </dgm:prSet>
      <dgm:spPr/>
    </dgm:pt>
    <dgm:pt modelId="{97E6665E-7733-4D16-8647-2543C7A4B2EE}" type="pres">
      <dgm:prSet presAssocID="{8EE697E0-A506-409F-9AB5-B454F041FCDA}" presName="rootComposite" presStyleCnt="0"/>
      <dgm:spPr/>
    </dgm:pt>
    <dgm:pt modelId="{0DEB6190-977F-461B-9CF6-6A04152741CD}" type="pres">
      <dgm:prSet presAssocID="{8EE697E0-A506-409F-9AB5-B454F041FCDA}" presName="rootText" presStyleLbl="node3" presStyleIdx="3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A45A1D5-9232-440D-9EFF-D3A9D3055015}" type="pres">
      <dgm:prSet presAssocID="{8EE697E0-A506-409F-9AB5-B454F041FCDA}" presName="rootConnector" presStyleLbl="node3" presStyleIdx="3" presStyleCnt="23"/>
      <dgm:spPr/>
      <dgm:t>
        <a:bodyPr/>
        <a:lstStyle/>
        <a:p>
          <a:endParaRPr lang="de-DE"/>
        </a:p>
      </dgm:t>
    </dgm:pt>
    <dgm:pt modelId="{6BE2CB8B-93AF-4202-92B7-36CC216099D9}" type="pres">
      <dgm:prSet presAssocID="{8EE697E0-A506-409F-9AB5-B454F041FCDA}" presName="hierChild4" presStyleCnt="0"/>
      <dgm:spPr/>
    </dgm:pt>
    <dgm:pt modelId="{B3C4C9B7-212C-4EA4-91E8-C558557000F1}" type="pres">
      <dgm:prSet presAssocID="{8EE697E0-A506-409F-9AB5-B454F041FCDA}" presName="hierChild5" presStyleCnt="0"/>
      <dgm:spPr/>
    </dgm:pt>
    <dgm:pt modelId="{0E2B98D2-FD9A-4539-860E-22426BFF95CF}" type="pres">
      <dgm:prSet presAssocID="{D0C21B48-7583-4B03-A3D4-054863093D5F}" presName="Name50" presStyleLbl="parChTrans1D3" presStyleIdx="4" presStyleCnt="25"/>
      <dgm:spPr/>
      <dgm:t>
        <a:bodyPr/>
        <a:lstStyle/>
        <a:p>
          <a:endParaRPr lang="de-DE"/>
        </a:p>
      </dgm:t>
    </dgm:pt>
    <dgm:pt modelId="{38B91537-2C42-42F8-98E4-CBFFFCAAC14C}" type="pres">
      <dgm:prSet presAssocID="{A719F2D6-F26B-4564-8478-C05E62307C83}" presName="hierRoot2" presStyleCnt="0">
        <dgm:presLayoutVars>
          <dgm:hierBranch val="init"/>
        </dgm:presLayoutVars>
      </dgm:prSet>
      <dgm:spPr/>
    </dgm:pt>
    <dgm:pt modelId="{3793688E-5073-4C16-94C3-47822C429E3B}" type="pres">
      <dgm:prSet presAssocID="{A719F2D6-F26B-4564-8478-C05E62307C83}" presName="rootComposite" presStyleCnt="0"/>
      <dgm:spPr/>
    </dgm:pt>
    <dgm:pt modelId="{7EDDE539-9570-43C6-B18D-3F649277AB5A}" type="pres">
      <dgm:prSet presAssocID="{A719F2D6-F26B-4564-8478-C05E62307C83}" presName="rootText" presStyleLbl="node3" presStyleIdx="4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A9E6CCC-148B-4BFA-B040-6EF63AB831F8}" type="pres">
      <dgm:prSet presAssocID="{A719F2D6-F26B-4564-8478-C05E62307C83}" presName="rootConnector" presStyleLbl="node3" presStyleIdx="4" presStyleCnt="23"/>
      <dgm:spPr/>
      <dgm:t>
        <a:bodyPr/>
        <a:lstStyle/>
        <a:p>
          <a:endParaRPr lang="de-DE"/>
        </a:p>
      </dgm:t>
    </dgm:pt>
    <dgm:pt modelId="{4FC43E6E-45ED-4A56-864B-E23BF3D3CBB1}" type="pres">
      <dgm:prSet presAssocID="{A719F2D6-F26B-4564-8478-C05E62307C83}" presName="hierChild4" presStyleCnt="0"/>
      <dgm:spPr/>
    </dgm:pt>
    <dgm:pt modelId="{8FC43713-8E23-4B0F-9526-B594A846829F}" type="pres">
      <dgm:prSet presAssocID="{A719F2D6-F26B-4564-8478-C05E62307C83}" presName="hierChild5" presStyleCnt="0"/>
      <dgm:spPr/>
    </dgm:pt>
    <dgm:pt modelId="{765A506B-C89E-43A9-873D-F255362214C9}" type="pres">
      <dgm:prSet presAssocID="{67B6E61E-8F16-4127-BE55-B0C5F4001BAF}" presName="hierChild5" presStyleCnt="0"/>
      <dgm:spPr/>
    </dgm:pt>
    <dgm:pt modelId="{00627FF2-40AC-40B5-B908-8A0949EB6C1A}" type="pres">
      <dgm:prSet presAssocID="{1D7F6648-9C71-4796-A8BE-634E1BDB571B}" presName="Name37" presStyleLbl="parChTrans1D2" presStyleIdx="1" presStyleCnt="7"/>
      <dgm:spPr/>
      <dgm:t>
        <a:bodyPr/>
        <a:lstStyle/>
        <a:p>
          <a:endParaRPr lang="de-DE"/>
        </a:p>
      </dgm:t>
    </dgm:pt>
    <dgm:pt modelId="{AF381952-80BD-4E22-B4BB-9D6107DCE852}" type="pres">
      <dgm:prSet presAssocID="{3323FE20-6E35-4ED4-AC49-7ABEC71FFC74}" presName="hierRoot2" presStyleCnt="0">
        <dgm:presLayoutVars>
          <dgm:hierBranch val="r"/>
        </dgm:presLayoutVars>
      </dgm:prSet>
      <dgm:spPr/>
    </dgm:pt>
    <dgm:pt modelId="{1E7E899C-B233-470E-A549-878E6A88DE4F}" type="pres">
      <dgm:prSet presAssocID="{3323FE20-6E35-4ED4-AC49-7ABEC71FFC74}" presName="rootComposite" presStyleCnt="0"/>
      <dgm:spPr/>
    </dgm:pt>
    <dgm:pt modelId="{053FFD8A-8E38-4B25-B76A-72A4E09C9E37}" type="pres">
      <dgm:prSet presAssocID="{3323FE20-6E35-4ED4-AC49-7ABEC71FFC74}" presName="rootText" presStyleLbl="node2" presStyleIdx="1" presStyleCnt="5" custScaleX="15969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7127E75-FDC8-49EF-A24F-2C3DB5B49CEB}" type="pres">
      <dgm:prSet presAssocID="{3323FE20-6E35-4ED4-AC49-7ABEC71FFC74}" presName="rootConnector" presStyleLbl="node2" presStyleIdx="1" presStyleCnt="5"/>
      <dgm:spPr/>
      <dgm:t>
        <a:bodyPr/>
        <a:lstStyle/>
        <a:p>
          <a:endParaRPr lang="de-DE"/>
        </a:p>
      </dgm:t>
    </dgm:pt>
    <dgm:pt modelId="{E86F7834-FA81-488A-A184-31FE3988CD0C}" type="pres">
      <dgm:prSet presAssocID="{3323FE20-6E35-4ED4-AC49-7ABEC71FFC74}" presName="hierChild4" presStyleCnt="0"/>
      <dgm:spPr/>
    </dgm:pt>
    <dgm:pt modelId="{E90267FA-C331-49E9-9D5F-E819AAFC37BC}" type="pres">
      <dgm:prSet presAssocID="{4FC95872-BD4D-42EB-8E78-0C42A8C285B3}" presName="Name50" presStyleLbl="parChTrans1D3" presStyleIdx="5" presStyleCnt="25"/>
      <dgm:spPr/>
      <dgm:t>
        <a:bodyPr/>
        <a:lstStyle/>
        <a:p>
          <a:endParaRPr lang="de-DE"/>
        </a:p>
      </dgm:t>
    </dgm:pt>
    <dgm:pt modelId="{47207052-396B-44C4-B17E-F762CC86BD68}" type="pres">
      <dgm:prSet presAssocID="{3B89C2A1-1A0E-421F-8CEB-490CC5C5EC2D}" presName="hierRoot2" presStyleCnt="0">
        <dgm:presLayoutVars>
          <dgm:hierBranch val="init"/>
        </dgm:presLayoutVars>
      </dgm:prSet>
      <dgm:spPr/>
    </dgm:pt>
    <dgm:pt modelId="{7DC95B94-ECA0-4DD2-98B9-952A7E06A711}" type="pres">
      <dgm:prSet presAssocID="{3B89C2A1-1A0E-421F-8CEB-490CC5C5EC2D}" presName="rootComposite" presStyleCnt="0"/>
      <dgm:spPr/>
    </dgm:pt>
    <dgm:pt modelId="{2B9538B6-2934-4F7B-BD91-DF4F2075BFD2}" type="pres">
      <dgm:prSet presAssocID="{3B89C2A1-1A0E-421F-8CEB-490CC5C5EC2D}" presName="rootText" presStyleLbl="node3" presStyleIdx="5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61C06E7-577A-4B04-B61A-6FCD3B0A08E2}" type="pres">
      <dgm:prSet presAssocID="{3B89C2A1-1A0E-421F-8CEB-490CC5C5EC2D}" presName="rootConnector" presStyleLbl="node3" presStyleIdx="5" presStyleCnt="23"/>
      <dgm:spPr/>
      <dgm:t>
        <a:bodyPr/>
        <a:lstStyle/>
        <a:p>
          <a:endParaRPr lang="de-DE"/>
        </a:p>
      </dgm:t>
    </dgm:pt>
    <dgm:pt modelId="{CB8908B9-60B8-4751-A666-0137C738F8D9}" type="pres">
      <dgm:prSet presAssocID="{3B89C2A1-1A0E-421F-8CEB-490CC5C5EC2D}" presName="hierChild4" presStyleCnt="0"/>
      <dgm:spPr/>
    </dgm:pt>
    <dgm:pt modelId="{C1EA3B1A-31B5-41EE-9C40-9C69D107661B}" type="pres">
      <dgm:prSet presAssocID="{3B89C2A1-1A0E-421F-8CEB-490CC5C5EC2D}" presName="hierChild5" presStyleCnt="0"/>
      <dgm:spPr/>
    </dgm:pt>
    <dgm:pt modelId="{63E7CDFF-3EA6-4189-A2CE-1EB8C1428DF1}" type="pres">
      <dgm:prSet presAssocID="{B14A56D1-9590-408A-AB5A-0ADD47AEE617}" presName="Name50" presStyleLbl="parChTrans1D3" presStyleIdx="6" presStyleCnt="25"/>
      <dgm:spPr/>
      <dgm:t>
        <a:bodyPr/>
        <a:lstStyle/>
        <a:p>
          <a:endParaRPr lang="de-DE"/>
        </a:p>
      </dgm:t>
    </dgm:pt>
    <dgm:pt modelId="{D6F329CD-0D64-4AFD-8A8C-9D6392603270}" type="pres">
      <dgm:prSet presAssocID="{1668178F-AA6F-453C-A6D2-036705703AFC}" presName="hierRoot2" presStyleCnt="0">
        <dgm:presLayoutVars>
          <dgm:hierBranch val="init"/>
        </dgm:presLayoutVars>
      </dgm:prSet>
      <dgm:spPr/>
    </dgm:pt>
    <dgm:pt modelId="{1850228C-89EF-4498-890E-1B62D83FC5DE}" type="pres">
      <dgm:prSet presAssocID="{1668178F-AA6F-453C-A6D2-036705703AFC}" presName="rootComposite" presStyleCnt="0"/>
      <dgm:spPr/>
    </dgm:pt>
    <dgm:pt modelId="{47682BF1-ACDD-4428-8262-0A49C18AA6C4}" type="pres">
      <dgm:prSet presAssocID="{1668178F-AA6F-453C-A6D2-036705703AFC}" presName="rootText" presStyleLbl="node3" presStyleIdx="6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314689-F922-4AEA-B8ED-2421B3B70CDB}" type="pres">
      <dgm:prSet presAssocID="{1668178F-AA6F-453C-A6D2-036705703AFC}" presName="rootConnector" presStyleLbl="node3" presStyleIdx="6" presStyleCnt="23"/>
      <dgm:spPr/>
      <dgm:t>
        <a:bodyPr/>
        <a:lstStyle/>
        <a:p>
          <a:endParaRPr lang="de-DE"/>
        </a:p>
      </dgm:t>
    </dgm:pt>
    <dgm:pt modelId="{AB5E5012-AEF0-423F-A4B4-CC2F17EB6797}" type="pres">
      <dgm:prSet presAssocID="{1668178F-AA6F-453C-A6D2-036705703AFC}" presName="hierChild4" presStyleCnt="0"/>
      <dgm:spPr/>
    </dgm:pt>
    <dgm:pt modelId="{A077A0A5-7CF1-418F-A874-1D80AAD23259}" type="pres">
      <dgm:prSet presAssocID="{1668178F-AA6F-453C-A6D2-036705703AFC}" presName="hierChild5" presStyleCnt="0"/>
      <dgm:spPr/>
    </dgm:pt>
    <dgm:pt modelId="{254CFFBF-F8DA-47F1-B23E-61BE657CDBDA}" type="pres">
      <dgm:prSet presAssocID="{F7308A4A-737D-4FB6-AA6C-2AABD19827FE}" presName="Name50" presStyleLbl="parChTrans1D3" presStyleIdx="7" presStyleCnt="25"/>
      <dgm:spPr/>
      <dgm:t>
        <a:bodyPr/>
        <a:lstStyle/>
        <a:p>
          <a:endParaRPr lang="de-DE"/>
        </a:p>
      </dgm:t>
    </dgm:pt>
    <dgm:pt modelId="{FE109D70-18D9-4C3D-BF5A-98B915EB7C0F}" type="pres">
      <dgm:prSet presAssocID="{3ABA0C6E-E007-47D8-B7A6-D64C517BBAA1}" presName="hierRoot2" presStyleCnt="0">
        <dgm:presLayoutVars>
          <dgm:hierBranch val="init"/>
        </dgm:presLayoutVars>
      </dgm:prSet>
      <dgm:spPr/>
    </dgm:pt>
    <dgm:pt modelId="{0824D0D3-2BC9-4D2C-9EBB-6361C518E130}" type="pres">
      <dgm:prSet presAssocID="{3ABA0C6E-E007-47D8-B7A6-D64C517BBAA1}" presName="rootComposite" presStyleCnt="0"/>
      <dgm:spPr/>
    </dgm:pt>
    <dgm:pt modelId="{87B34F27-DA37-47F7-B59F-E5CF902130E2}" type="pres">
      <dgm:prSet presAssocID="{3ABA0C6E-E007-47D8-B7A6-D64C517BBAA1}" presName="rootText" presStyleLbl="node3" presStyleIdx="7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367DD7E-D0A0-4402-9F78-3B020AA6669E}" type="pres">
      <dgm:prSet presAssocID="{3ABA0C6E-E007-47D8-B7A6-D64C517BBAA1}" presName="rootConnector" presStyleLbl="node3" presStyleIdx="7" presStyleCnt="23"/>
      <dgm:spPr/>
      <dgm:t>
        <a:bodyPr/>
        <a:lstStyle/>
        <a:p>
          <a:endParaRPr lang="de-DE"/>
        </a:p>
      </dgm:t>
    </dgm:pt>
    <dgm:pt modelId="{81F2B6E3-8C2B-4BE5-B607-FBC9117EE624}" type="pres">
      <dgm:prSet presAssocID="{3ABA0C6E-E007-47D8-B7A6-D64C517BBAA1}" presName="hierChild4" presStyleCnt="0"/>
      <dgm:spPr/>
    </dgm:pt>
    <dgm:pt modelId="{CAD7AB1D-F981-4D8B-A2FA-EEAB5DBBBE0D}" type="pres">
      <dgm:prSet presAssocID="{3ABA0C6E-E007-47D8-B7A6-D64C517BBAA1}" presName="hierChild5" presStyleCnt="0"/>
      <dgm:spPr/>
    </dgm:pt>
    <dgm:pt modelId="{5D62B866-1A05-424B-94E1-E911F6D40DE5}" type="pres">
      <dgm:prSet presAssocID="{3323FE20-6E35-4ED4-AC49-7ABEC71FFC74}" presName="hierChild5" presStyleCnt="0"/>
      <dgm:spPr/>
    </dgm:pt>
    <dgm:pt modelId="{91881CC8-DE84-44D4-9565-06E39070483D}" type="pres">
      <dgm:prSet presAssocID="{63630131-87D9-4A00-8F79-AF9742C286E0}" presName="Name37" presStyleLbl="parChTrans1D2" presStyleIdx="2" presStyleCnt="7"/>
      <dgm:spPr/>
      <dgm:t>
        <a:bodyPr/>
        <a:lstStyle/>
        <a:p>
          <a:endParaRPr lang="de-DE"/>
        </a:p>
      </dgm:t>
    </dgm:pt>
    <dgm:pt modelId="{E8FBBA27-EC5C-4FAB-866E-7E171D1E6CF2}" type="pres">
      <dgm:prSet presAssocID="{8D42403B-EFEA-4C2C-94AE-1B1DCCCE7A5F}" presName="hierRoot2" presStyleCnt="0">
        <dgm:presLayoutVars>
          <dgm:hierBranch val="init"/>
        </dgm:presLayoutVars>
      </dgm:prSet>
      <dgm:spPr/>
    </dgm:pt>
    <dgm:pt modelId="{14CDC20D-9F1F-401B-A0A1-557379D700D5}" type="pres">
      <dgm:prSet presAssocID="{8D42403B-EFEA-4C2C-94AE-1B1DCCCE7A5F}" presName="rootComposite" presStyleCnt="0"/>
      <dgm:spPr/>
    </dgm:pt>
    <dgm:pt modelId="{42CEC20A-D082-40AD-B588-322A383E6283}" type="pres">
      <dgm:prSet presAssocID="{8D42403B-EFEA-4C2C-94AE-1B1DCCCE7A5F}" presName="rootText" presStyleLbl="node2" presStyleIdx="2" presStyleCnt="5" custScaleX="1595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051549B-FF45-43B8-9F4C-40884CC1877A}" type="pres">
      <dgm:prSet presAssocID="{8D42403B-EFEA-4C2C-94AE-1B1DCCCE7A5F}" presName="rootConnector" presStyleLbl="node2" presStyleIdx="2" presStyleCnt="5"/>
      <dgm:spPr/>
      <dgm:t>
        <a:bodyPr/>
        <a:lstStyle/>
        <a:p>
          <a:endParaRPr lang="de-DE"/>
        </a:p>
      </dgm:t>
    </dgm:pt>
    <dgm:pt modelId="{83C714B6-8796-4BC3-AB15-8A785A4D2800}" type="pres">
      <dgm:prSet presAssocID="{8D42403B-EFEA-4C2C-94AE-1B1DCCCE7A5F}" presName="hierChild4" presStyleCnt="0"/>
      <dgm:spPr/>
    </dgm:pt>
    <dgm:pt modelId="{0B766DC4-B07B-44AC-8BA7-0E3611155C32}" type="pres">
      <dgm:prSet presAssocID="{05AC2D28-BAB8-4E34-8845-FDF7BD422409}" presName="Name37" presStyleLbl="parChTrans1D3" presStyleIdx="8" presStyleCnt="25"/>
      <dgm:spPr/>
      <dgm:t>
        <a:bodyPr/>
        <a:lstStyle/>
        <a:p>
          <a:endParaRPr lang="de-DE"/>
        </a:p>
      </dgm:t>
    </dgm:pt>
    <dgm:pt modelId="{872CE6CE-2F65-4F78-96A9-ABC9DACD66C9}" type="pres">
      <dgm:prSet presAssocID="{BAA8683C-5135-419F-BEF7-EB075385FFBF}" presName="hierRoot2" presStyleCnt="0">
        <dgm:presLayoutVars>
          <dgm:hierBranch val="init"/>
        </dgm:presLayoutVars>
      </dgm:prSet>
      <dgm:spPr/>
    </dgm:pt>
    <dgm:pt modelId="{155217E6-1C9A-44B8-BD13-6C4C17D7CB72}" type="pres">
      <dgm:prSet presAssocID="{BAA8683C-5135-419F-BEF7-EB075385FFBF}" presName="rootComposite" presStyleCnt="0"/>
      <dgm:spPr/>
    </dgm:pt>
    <dgm:pt modelId="{B09EE45A-17B7-4C02-9CED-70CED5F8D5FD}" type="pres">
      <dgm:prSet presAssocID="{BAA8683C-5135-419F-BEF7-EB075385FFBF}" presName="rootText" presStyleLbl="node3" presStyleIdx="8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D42DACF-27DC-4DA7-9B53-FEB6C6524D71}" type="pres">
      <dgm:prSet presAssocID="{BAA8683C-5135-419F-BEF7-EB075385FFBF}" presName="rootConnector" presStyleLbl="node3" presStyleIdx="8" presStyleCnt="23"/>
      <dgm:spPr/>
      <dgm:t>
        <a:bodyPr/>
        <a:lstStyle/>
        <a:p>
          <a:endParaRPr lang="de-DE"/>
        </a:p>
      </dgm:t>
    </dgm:pt>
    <dgm:pt modelId="{36F1384C-D481-404A-BAFC-518F66C3C784}" type="pres">
      <dgm:prSet presAssocID="{BAA8683C-5135-419F-BEF7-EB075385FFBF}" presName="hierChild4" presStyleCnt="0"/>
      <dgm:spPr/>
    </dgm:pt>
    <dgm:pt modelId="{6545DE07-2A78-462B-847F-074C56C2E0B1}" type="pres">
      <dgm:prSet presAssocID="{BAA8683C-5135-419F-BEF7-EB075385FFBF}" presName="hierChild5" presStyleCnt="0"/>
      <dgm:spPr/>
    </dgm:pt>
    <dgm:pt modelId="{ACD428D6-C9FC-4F0B-A539-80B0D1E7E284}" type="pres">
      <dgm:prSet presAssocID="{C0B9B2FB-B3ED-4820-B122-2E1A0B1B18DA}" presName="Name37" presStyleLbl="parChTrans1D3" presStyleIdx="9" presStyleCnt="25"/>
      <dgm:spPr/>
      <dgm:t>
        <a:bodyPr/>
        <a:lstStyle/>
        <a:p>
          <a:endParaRPr lang="de-DE"/>
        </a:p>
      </dgm:t>
    </dgm:pt>
    <dgm:pt modelId="{0DE7F21F-B25F-437C-A040-E7FDAE61A3AF}" type="pres">
      <dgm:prSet presAssocID="{E80B0961-E936-4DA2-BA89-6D7B88892469}" presName="hierRoot2" presStyleCnt="0">
        <dgm:presLayoutVars>
          <dgm:hierBranch val="init"/>
        </dgm:presLayoutVars>
      </dgm:prSet>
      <dgm:spPr/>
    </dgm:pt>
    <dgm:pt modelId="{7A0588EC-C2EE-4D58-BE47-2ED1C3869E2F}" type="pres">
      <dgm:prSet presAssocID="{E80B0961-E936-4DA2-BA89-6D7B88892469}" presName="rootComposite" presStyleCnt="0"/>
      <dgm:spPr/>
    </dgm:pt>
    <dgm:pt modelId="{9640A6F8-D026-4842-91A7-6177E9222BE5}" type="pres">
      <dgm:prSet presAssocID="{E80B0961-E936-4DA2-BA89-6D7B88892469}" presName="rootText" presStyleLbl="node3" presStyleIdx="9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FDA983D-475D-45BB-9F26-67873C5144C7}" type="pres">
      <dgm:prSet presAssocID="{E80B0961-E936-4DA2-BA89-6D7B88892469}" presName="rootConnector" presStyleLbl="node3" presStyleIdx="9" presStyleCnt="23"/>
      <dgm:spPr/>
      <dgm:t>
        <a:bodyPr/>
        <a:lstStyle/>
        <a:p>
          <a:endParaRPr lang="de-DE"/>
        </a:p>
      </dgm:t>
    </dgm:pt>
    <dgm:pt modelId="{686EE938-1B39-4A82-ADAB-C9CC0356A5F2}" type="pres">
      <dgm:prSet presAssocID="{E80B0961-E936-4DA2-BA89-6D7B88892469}" presName="hierChild4" presStyleCnt="0"/>
      <dgm:spPr/>
    </dgm:pt>
    <dgm:pt modelId="{0A31D925-DBBB-4B9E-BADE-511E197FC075}" type="pres">
      <dgm:prSet presAssocID="{E80B0961-E936-4DA2-BA89-6D7B88892469}" presName="hierChild5" presStyleCnt="0"/>
      <dgm:spPr/>
    </dgm:pt>
    <dgm:pt modelId="{519A7FC1-F781-4278-B97F-FA182DB4CDD5}" type="pres">
      <dgm:prSet presAssocID="{83517CB3-6AEE-4E59-AECE-82D50F4650D3}" presName="Name37" presStyleLbl="parChTrans1D3" presStyleIdx="10" presStyleCnt="25"/>
      <dgm:spPr/>
      <dgm:t>
        <a:bodyPr/>
        <a:lstStyle/>
        <a:p>
          <a:endParaRPr lang="de-DE"/>
        </a:p>
      </dgm:t>
    </dgm:pt>
    <dgm:pt modelId="{08D85543-7572-4777-930A-EE10E1FBE980}" type="pres">
      <dgm:prSet presAssocID="{67DFC351-8356-4FFB-81EA-A46EA8410614}" presName="hierRoot2" presStyleCnt="0">
        <dgm:presLayoutVars>
          <dgm:hierBranch val="init"/>
        </dgm:presLayoutVars>
      </dgm:prSet>
      <dgm:spPr/>
    </dgm:pt>
    <dgm:pt modelId="{1DF62EAA-33CB-4DDF-B4CB-FF3E2CCDD474}" type="pres">
      <dgm:prSet presAssocID="{67DFC351-8356-4FFB-81EA-A46EA8410614}" presName="rootComposite" presStyleCnt="0"/>
      <dgm:spPr/>
    </dgm:pt>
    <dgm:pt modelId="{B60401B1-89F3-4663-A1C9-38BD8CBF8F2B}" type="pres">
      <dgm:prSet presAssocID="{67DFC351-8356-4FFB-81EA-A46EA8410614}" presName="rootText" presStyleLbl="node3" presStyleIdx="10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047BA9-E2F5-4DAE-856C-99666C9D8753}" type="pres">
      <dgm:prSet presAssocID="{67DFC351-8356-4FFB-81EA-A46EA8410614}" presName="rootConnector" presStyleLbl="node3" presStyleIdx="10" presStyleCnt="23"/>
      <dgm:spPr/>
      <dgm:t>
        <a:bodyPr/>
        <a:lstStyle/>
        <a:p>
          <a:endParaRPr lang="de-DE"/>
        </a:p>
      </dgm:t>
    </dgm:pt>
    <dgm:pt modelId="{8381AA28-F8B2-4723-9803-BB3B9FB58529}" type="pres">
      <dgm:prSet presAssocID="{67DFC351-8356-4FFB-81EA-A46EA8410614}" presName="hierChild4" presStyleCnt="0"/>
      <dgm:spPr/>
    </dgm:pt>
    <dgm:pt modelId="{56EB112A-7275-44B6-87C8-78029B093ED6}" type="pres">
      <dgm:prSet presAssocID="{67DFC351-8356-4FFB-81EA-A46EA8410614}" presName="hierChild5" presStyleCnt="0"/>
      <dgm:spPr/>
    </dgm:pt>
    <dgm:pt modelId="{C45C29D7-FB0E-4F77-BB69-9E147AD415DF}" type="pres">
      <dgm:prSet presAssocID="{DD085FA0-7379-46F2-8962-883BA4D17BC7}" presName="Name37" presStyleLbl="parChTrans1D3" presStyleIdx="11" presStyleCnt="25"/>
      <dgm:spPr/>
      <dgm:t>
        <a:bodyPr/>
        <a:lstStyle/>
        <a:p>
          <a:endParaRPr lang="de-DE"/>
        </a:p>
      </dgm:t>
    </dgm:pt>
    <dgm:pt modelId="{C6244755-01ED-4FD7-AB22-0B8A8FE45E26}" type="pres">
      <dgm:prSet presAssocID="{1D45D2C4-56A1-4132-A162-28EF0E1E79EE}" presName="hierRoot2" presStyleCnt="0">
        <dgm:presLayoutVars>
          <dgm:hierBranch val="init"/>
        </dgm:presLayoutVars>
      </dgm:prSet>
      <dgm:spPr/>
    </dgm:pt>
    <dgm:pt modelId="{8B761FD7-873E-4631-AB00-4FD9537E2E6A}" type="pres">
      <dgm:prSet presAssocID="{1D45D2C4-56A1-4132-A162-28EF0E1E79EE}" presName="rootComposite" presStyleCnt="0"/>
      <dgm:spPr/>
    </dgm:pt>
    <dgm:pt modelId="{6D112EF9-47BB-45C5-A041-3A6F9B430DB7}" type="pres">
      <dgm:prSet presAssocID="{1D45D2C4-56A1-4132-A162-28EF0E1E79EE}" presName="rootText" presStyleLbl="node3" presStyleIdx="11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EA5228C-DF14-4E70-803D-217FDFA98F59}" type="pres">
      <dgm:prSet presAssocID="{1D45D2C4-56A1-4132-A162-28EF0E1E79EE}" presName="rootConnector" presStyleLbl="node3" presStyleIdx="11" presStyleCnt="23"/>
      <dgm:spPr/>
      <dgm:t>
        <a:bodyPr/>
        <a:lstStyle/>
        <a:p>
          <a:endParaRPr lang="de-DE"/>
        </a:p>
      </dgm:t>
    </dgm:pt>
    <dgm:pt modelId="{2017F757-7C1D-4C79-BB34-DF7546CB55C2}" type="pres">
      <dgm:prSet presAssocID="{1D45D2C4-56A1-4132-A162-28EF0E1E79EE}" presName="hierChild4" presStyleCnt="0"/>
      <dgm:spPr/>
    </dgm:pt>
    <dgm:pt modelId="{530DE986-68C6-4169-A88D-3A2F1D477AE4}" type="pres">
      <dgm:prSet presAssocID="{1D45D2C4-56A1-4132-A162-28EF0E1E79EE}" presName="hierChild5" presStyleCnt="0"/>
      <dgm:spPr/>
    </dgm:pt>
    <dgm:pt modelId="{21EA9DC3-474F-4DD5-B6A1-6EEA9DEF1D4A}" type="pres">
      <dgm:prSet presAssocID="{2F50BDCD-9644-4F20-BBD2-F464F550C0B9}" presName="Name37" presStyleLbl="parChTrans1D3" presStyleIdx="12" presStyleCnt="25"/>
      <dgm:spPr/>
      <dgm:t>
        <a:bodyPr/>
        <a:lstStyle/>
        <a:p>
          <a:endParaRPr lang="de-DE"/>
        </a:p>
      </dgm:t>
    </dgm:pt>
    <dgm:pt modelId="{B5A7DBC2-87BB-4B0F-B8E4-1FA7A07BC3AA}" type="pres">
      <dgm:prSet presAssocID="{BE561D9C-ADA9-4353-8674-AEC7DED1D9A6}" presName="hierRoot2" presStyleCnt="0">
        <dgm:presLayoutVars>
          <dgm:hierBranch val="init"/>
        </dgm:presLayoutVars>
      </dgm:prSet>
      <dgm:spPr/>
    </dgm:pt>
    <dgm:pt modelId="{174D900A-D5EE-4950-84F2-9D0D4D2648FE}" type="pres">
      <dgm:prSet presAssocID="{BE561D9C-ADA9-4353-8674-AEC7DED1D9A6}" presName="rootComposite" presStyleCnt="0"/>
      <dgm:spPr/>
    </dgm:pt>
    <dgm:pt modelId="{1C844341-CF64-4A16-BC04-457B0BDFF907}" type="pres">
      <dgm:prSet presAssocID="{BE561D9C-ADA9-4353-8674-AEC7DED1D9A6}" presName="rootText" presStyleLbl="node3" presStyleIdx="12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A372FF2-252B-4905-BD3C-AD7D591AB1C4}" type="pres">
      <dgm:prSet presAssocID="{BE561D9C-ADA9-4353-8674-AEC7DED1D9A6}" presName="rootConnector" presStyleLbl="node3" presStyleIdx="12" presStyleCnt="23"/>
      <dgm:spPr/>
      <dgm:t>
        <a:bodyPr/>
        <a:lstStyle/>
        <a:p>
          <a:endParaRPr lang="de-DE"/>
        </a:p>
      </dgm:t>
    </dgm:pt>
    <dgm:pt modelId="{C7040B73-190E-42E9-B836-F028006D31F9}" type="pres">
      <dgm:prSet presAssocID="{BE561D9C-ADA9-4353-8674-AEC7DED1D9A6}" presName="hierChild4" presStyleCnt="0"/>
      <dgm:spPr/>
    </dgm:pt>
    <dgm:pt modelId="{5080D779-28D6-46A9-8E96-BC89C41B09E5}" type="pres">
      <dgm:prSet presAssocID="{BE561D9C-ADA9-4353-8674-AEC7DED1D9A6}" presName="hierChild5" presStyleCnt="0"/>
      <dgm:spPr/>
    </dgm:pt>
    <dgm:pt modelId="{832C0395-259C-42C8-8A37-8C60220FB7C5}" type="pres">
      <dgm:prSet presAssocID="{8D42403B-EFEA-4C2C-94AE-1B1DCCCE7A5F}" presName="hierChild5" presStyleCnt="0"/>
      <dgm:spPr/>
    </dgm:pt>
    <dgm:pt modelId="{EEBCBF55-29C3-494F-896E-E0AF85992B72}" type="pres">
      <dgm:prSet presAssocID="{8E2933FA-8E8E-4525-B92C-9D001BEB9C39}" presName="Name37" presStyleLbl="parChTrans1D2" presStyleIdx="3" presStyleCnt="7"/>
      <dgm:spPr/>
      <dgm:t>
        <a:bodyPr/>
        <a:lstStyle/>
        <a:p>
          <a:endParaRPr lang="de-DE"/>
        </a:p>
      </dgm:t>
    </dgm:pt>
    <dgm:pt modelId="{E24AF760-2126-4EC4-9789-C303FB0CCE69}" type="pres">
      <dgm:prSet presAssocID="{A3FD8FA0-28A2-4C8C-8CBC-A3EAEC32CAB9}" presName="hierRoot2" presStyleCnt="0">
        <dgm:presLayoutVars>
          <dgm:hierBranch val="init"/>
        </dgm:presLayoutVars>
      </dgm:prSet>
      <dgm:spPr/>
    </dgm:pt>
    <dgm:pt modelId="{85D9931B-DFDB-461E-8A48-A48223C97818}" type="pres">
      <dgm:prSet presAssocID="{A3FD8FA0-28A2-4C8C-8CBC-A3EAEC32CAB9}" presName="rootComposite" presStyleCnt="0"/>
      <dgm:spPr/>
    </dgm:pt>
    <dgm:pt modelId="{30763E9A-AC2F-4E5D-A576-B7D191350464}" type="pres">
      <dgm:prSet presAssocID="{A3FD8FA0-28A2-4C8C-8CBC-A3EAEC32CAB9}" presName="rootText" presStyleLbl="node2" presStyleIdx="3" presStyleCnt="5" custScaleX="15321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CBD3ABC-5479-47F8-A99D-2115B299FE03}" type="pres">
      <dgm:prSet presAssocID="{A3FD8FA0-28A2-4C8C-8CBC-A3EAEC32CAB9}" presName="rootConnector" presStyleLbl="node2" presStyleIdx="3" presStyleCnt="5"/>
      <dgm:spPr/>
      <dgm:t>
        <a:bodyPr/>
        <a:lstStyle/>
        <a:p>
          <a:endParaRPr lang="de-DE"/>
        </a:p>
      </dgm:t>
    </dgm:pt>
    <dgm:pt modelId="{105972C1-F7F6-4880-B136-C5636396897F}" type="pres">
      <dgm:prSet presAssocID="{A3FD8FA0-28A2-4C8C-8CBC-A3EAEC32CAB9}" presName="hierChild4" presStyleCnt="0"/>
      <dgm:spPr/>
    </dgm:pt>
    <dgm:pt modelId="{ABF3D169-A96D-498B-B165-BF34FF2BE687}" type="pres">
      <dgm:prSet presAssocID="{791C08E9-672C-4B70-830D-5C680EA3C8A4}" presName="Name37" presStyleLbl="parChTrans1D3" presStyleIdx="13" presStyleCnt="25"/>
      <dgm:spPr/>
      <dgm:t>
        <a:bodyPr/>
        <a:lstStyle/>
        <a:p>
          <a:endParaRPr lang="de-DE"/>
        </a:p>
      </dgm:t>
    </dgm:pt>
    <dgm:pt modelId="{B50403B8-9880-4E92-BA60-5A0A8813F6E4}" type="pres">
      <dgm:prSet presAssocID="{52A295AA-6114-41B1-B0BC-78522B7959E2}" presName="hierRoot2" presStyleCnt="0">
        <dgm:presLayoutVars>
          <dgm:hierBranch val="init"/>
        </dgm:presLayoutVars>
      </dgm:prSet>
      <dgm:spPr/>
    </dgm:pt>
    <dgm:pt modelId="{9CD4DD59-5E1B-4607-9F9D-4F1956A9167E}" type="pres">
      <dgm:prSet presAssocID="{52A295AA-6114-41B1-B0BC-78522B7959E2}" presName="rootComposite" presStyleCnt="0"/>
      <dgm:spPr/>
    </dgm:pt>
    <dgm:pt modelId="{9D4E4442-08B4-44CA-9099-A964A9CAAA11}" type="pres">
      <dgm:prSet presAssocID="{52A295AA-6114-41B1-B0BC-78522B7959E2}" presName="rootText" presStyleLbl="node3" presStyleIdx="13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25E4C3-A4F1-42CA-A092-2AEC0D24BC03}" type="pres">
      <dgm:prSet presAssocID="{52A295AA-6114-41B1-B0BC-78522B7959E2}" presName="rootConnector" presStyleLbl="node3" presStyleIdx="13" presStyleCnt="23"/>
      <dgm:spPr/>
      <dgm:t>
        <a:bodyPr/>
        <a:lstStyle/>
        <a:p>
          <a:endParaRPr lang="de-DE"/>
        </a:p>
      </dgm:t>
    </dgm:pt>
    <dgm:pt modelId="{F74A761E-97C6-4360-9326-2ACE5694EB6E}" type="pres">
      <dgm:prSet presAssocID="{52A295AA-6114-41B1-B0BC-78522B7959E2}" presName="hierChild4" presStyleCnt="0"/>
      <dgm:spPr/>
    </dgm:pt>
    <dgm:pt modelId="{F8C9143A-8A3C-401B-B212-E80830E1ED79}" type="pres">
      <dgm:prSet presAssocID="{52A295AA-6114-41B1-B0BC-78522B7959E2}" presName="hierChild5" presStyleCnt="0"/>
      <dgm:spPr/>
    </dgm:pt>
    <dgm:pt modelId="{ADC7CC5B-8EDB-41C6-BC4E-E824A56C6CF2}" type="pres">
      <dgm:prSet presAssocID="{156297D8-5CF9-4E46-BF94-B800CF4C4C63}" presName="Name37" presStyleLbl="parChTrans1D3" presStyleIdx="14" presStyleCnt="25"/>
      <dgm:spPr/>
      <dgm:t>
        <a:bodyPr/>
        <a:lstStyle/>
        <a:p>
          <a:endParaRPr lang="de-DE"/>
        </a:p>
      </dgm:t>
    </dgm:pt>
    <dgm:pt modelId="{9C39735B-9F0B-4379-975E-845BA71979FF}" type="pres">
      <dgm:prSet presAssocID="{5FA0B5EC-82B2-4F63-97EB-36DEAD452DD3}" presName="hierRoot2" presStyleCnt="0">
        <dgm:presLayoutVars>
          <dgm:hierBranch val="init"/>
        </dgm:presLayoutVars>
      </dgm:prSet>
      <dgm:spPr/>
    </dgm:pt>
    <dgm:pt modelId="{268B0640-6229-433A-8028-2FA65D8A0B66}" type="pres">
      <dgm:prSet presAssocID="{5FA0B5EC-82B2-4F63-97EB-36DEAD452DD3}" presName="rootComposite" presStyleCnt="0"/>
      <dgm:spPr/>
    </dgm:pt>
    <dgm:pt modelId="{7A1F4CE3-9FE3-48BF-A39F-FE6E661ECC3D}" type="pres">
      <dgm:prSet presAssocID="{5FA0B5EC-82B2-4F63-97EB-36DEAD452DD3}" presName="rootText" presStyleLbl="node3" presStyleIdx="14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68F12CE-60B6-4A58-B7F8-E96799E464E5}" type="pres">
      <dgm:prSet presAssocID="{5FA0B5EC-82B2-4F63-97EB-36DEAD452DD3}" presName="rootConnector" presStyleLbl="node3" presStyleIdx="14" presStyleCnt="23"/>
      <dgm:spPr/>
      <dgm:t>
        <a:bodyPr/>
        <a:lstStyle/>
        <a:p>
          <a:endParaRPr lang="de-DE"/>
        </a:p>
      </dgm:t>
    </dgm:pt>
    <dgm:pt modelId="{82DBE45A-EE95-428A-91BA-6FC009B84EEA}" type="pres">
      <dgm:prSet presAssocID="{5FA0B5EC-82B2-4F63-97EB-36DEAD452DD3}" presName="hierChild4" presStyleCnt="0"/>
      <dgm:spPr/>
    </dgm:pt>
    <dgm:pt modelId="{CD768651-E952-40E5-97B0-8DEC50D67B40}" type="pres">
      <dgm:prSet presAssocID="{5FA0B5EC-82B2-4F63-97EB-36DEAD452DD3}" presName="hierChild5" presStyleCnt="0"/>
      <dgm:spPr/>
    </dgm:pt>
    <dgm:pt modelId="{96086571-65D6-4451-9F2E-BB6AE3F4ECC4}" type="pres">
      <dgm:prSet presAssocID="{6EE25FB4-0397-4150-8EAA-D399E559F399}" presName="Name37" presStyleLbl="parChTrans1D3" presStyleIdx="15" presStyleCnt="25"/>
      <dgm:spPr/>
      <dgm:t>
        <a:bodyPr/>
        <a:lstStyle/>
        <a:p>
          <a:endParaRPr lang="de-DE"/>
        </a:p>
      </dgm:t>
    </dgm:pt>
    <dgm:pt modelId="{5847E7B3-EA38-4B48-BC23-4E12FC6486F5}" type="pres">
      <dgm:prSet presAssocID="{ED8B3783-DE35-41B9-8CF5-4A128140E9E7}" presName="hierRoot2" presStyleCnt="0">
        <dgm:presLayoutVars>
          <dgm:hierBranch val="init"/>
        </dgm:presLayoutVars>
      </dgm:prSet>
      <dgm:spPr/>
    </dgm:pt>
    <dgm:pt modelId="{6D4D2E8F-2F69-4691-B8B9-220C1574BC5C}" type="pres">
      <dgm:prSet presAssocID="{ED8B3783-DE35-41B9-8CF5-4A128140E9E7}" presName="rootComposite" presStyleCnt="0"/>
      <dgm:spPr/>
    </dgm:pt>
    <dgm:pt modelId="{0770A71D-64FE-4D9C-9E9C-2A847D67F7D6}" type="pres">
      <dgm:prSet presAssocID="{ED8B3783-DE35-41B9-8CF5-4A128140E9E7}" presName="rootText" presStyleLbl="node3" presStyleIdx="15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C337AE7-70DF-46B3-BDD5-4AA7D9820677}" type="pres">
      <dgm:prSet presAssocID="{ED8B3783-DE35-41B9-8CF5-4A128140E9E7}" presName="rootConnector" presStyleLbl="node3" presStyleIdx="15" presStyleCnt="23"/>
      <dgm:spPr/>
      <dgm:t>
        <a:bodyPr/>
        <a:lstStyle/>
        <a:p>
          <a:endParaRPr lang="de-DE"/>
        </a:p>
      </dgm:t>
    </dgm:pt>
    <dgm:pt modelId="{245E3708-F036-4BA9-8613-6D220F9A5A46}" type="pres">
      <dgm:prSet presAssocID="{ED8B3783-DE35-41B9-8CF5-4A128140E9E7}" presName="hierChild4" presStyleCnt="0"/>
      <dgm:spPr/>
    </dgm:pt>
    <dgm:pt modelId="{50E2F305-68DA-4F44-8C2C-6C716B09120C}" type="pres">
      <dgm:prSet presAssocID="{ED8B3783-DE35-41B9-8CF5-4A128140E9E7}" presName="hierChild5" presStyleCnt="0"/>
      <dgm:spPr/>
    </dgm:pt>
    <dgm:pt modelId="{78592C4D-1BFF-4402-B50D-2C5DF11EE11B}" type="pres">
      <dgm:prSet presAssocID="{FE556773-7201-46A9-91C1-D9D3A7957746}" presName="Name37" presStyleLbl="parChTrans1D3" presStyleIdx="16" presStyleCnt="25"/>
      <dgm:spPr/>
      <dgm:t>
        <a:bodyPr/>
        <a:lstStyle/>
        <a:p>
          <a:endParaRPr lang="de-DE"/>
        </a:p>
      </dgm:t>
    </dgm:pt>
    <dgm:pt modelId="{8274A20B-BB52-48E7-91F1-2F39F04F0F5D}" type="pres">
      <dgm:prSet presAssocID="{D713B6BB-6ABB-4E0F-AF8A-DD174C668BFD}" presName="hierRoot2" presStyleCnt="0">
        <dgm:presLayoutVars>
          <dgm:hierBranch val="init"/>
        </dgm:presLayoutVars>
      </dgm:prSet>
      <dgm:spPr/>
    </dgm:pt>
    <dgm:pt modelId="{16F1418F-31DF-4C68-9A0B-01AD2ED60C52}" type="pres">
      <dgm:prSet presAssocID="{D713B6BB-6ABB-4E0F-AF8A-DD174C668BFD}" presName="rootComposite" presStyleCnt="0"/>
      <dgm:spPr/>
    </dgm:pt>
    <dgm:pt modelId="{BCF6C85D-3626-45D4-B411-333B2D0B2D27}" type="pres">
      <dgm:prSet presAssocID="{D713B6BB-6ABB-4E0F-AF8A-DD174C668BFD}" presName="rootText" presStyleLbl="node3" presStyleIdx="16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441129B-7A9A-42AD-A493-6FD24B9F85D3}" type="pres">
      <dgm:prSet presAssocID="{D713B6BB-6ABB-4E0F-AF8A-DD174C668BFD}" presName="rootConnector" presStyleLbl="node3" presStyleIdx="16" presStyleCnt="23"/>
      <dgm:spPr/>
      <dgm:t>
        <a:bodyPr/>
        <a:lstStyle/>
        <a:p>
          <a:endParaRPr lang="de-DE"/>
        </a:p>
      </dgm:t>
    </dgm:pt>
    <dgm:pt modelId="{4C9EA0F2-4A64-4A45-8E03-E8EE121BD0AA}" type="pres">
      <dgm:prSet presAssocID="{D713B6BB-6ABB-4E0F-AF8A-DD174C668BFD}" presName="hierChild4" presStyleCnt="0"/>
      <dgm:spPr/>
    </dgm:pt>
    <dgm:pt modelId="{2BFE3642-3F91-42DD-847C-53430D5A3BDD}" type="pres">
      <dgm:prSet presAssocID="{D713B6BB-6ABB-4E0F-AF8A-DD174C668BFD}" presName="hierChild5" presStyleCnt="0"/>
      <dgm:spPr/>
    </dgm:pt>
    <dgm:pt modelId="{3A827CE1-72CE-4F88-B0E1-2B59036DAD85}" type="pres">
      <dgm:prSet presAssocID="{A3FD8FA0-28A2-4C8C-8CBC-A3EAEC32CAB9}" presName="hierChild5" presStyleCnt="0"/>
      <dgm:spPr/>
    </dgm:pt>
    <dgm:pt modelId="{465062CB-53BB-4CB2-AF76-7F0445413B09}" type="pres">
      <dgm:prSet presAssocID="{E665C790-8D1A-4305-A3E5-67F14CD79A8C}" presName="Name37" presStyleLbl="parChTrans1D2" presStyleIdx="4" presStyleCnt="7"/>
      <dgm:spPr/>
      <dgm:t>
        <a:bodyPr/>
        <a:lstStyle/>
        <a:p>
          <a:endParaRPr lang="de-DE"/>
        </a:p>
      </dgm:t>
    </dgm:pt>
    <dgm:pt modelId="{17514A01-3D8F-40CE-AE15-AEF6D17891D1}" type="pres">
      <dgm:prSet presAssocID="{DCFD0BFF-4F57-48D5-B07D-81E38193C827}" presName="hierRoot2" presStyleCnt="0">
        <dgm:presLayoutVars>
          <dgm:hierBranch val="init"/>
        </dgm:presLayoutVars>
      </dgm:prSet>
      <dgm:spPr/>
    </dgm:pt>
    <dgm:pt modelId="{2833B61E-86F9-41BB-BA42-BED522D4B5FA}" type="pres">
      <dgm:prSet presAssocID="{DCFD0BFF-4F57-48D5-B07D-81E38193C827}" presName="rootComposite" presStyleCnt="0"/>
      <dgm:spPr/>
    </dgm:pt>
    <dgm:pt modelId="{63ED7E60-80AD-4D74-B259-3F5D1111B50B}" type="pres">
      <dgm:prSet presAssocID="{DCFD0BFF-4F57-48D5-B07D-81E38193C827}" presName="rootText" presStyleLbl="node2" presStyleIdx="4" presStyleCnt="5" custScaleX="16317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74F267C-563E-4B23-84E3-B6D68765D922}" type="pres">
      <dgm:prSet presAssocID="{DCFD0BFF-4F57-48D5-B07D-81E38193C827}" presName="rootConnector" presStyleLbl="node2" presStyleIdx="4" presStyleCnt="5"/>
      <dgm:spPr/>
      <dgm:t>
        <a:bodyPr/>
        <a:lstStyle/>
        <a:p>
          <a:endParaRPr lang="de-DE"/>
        </a:p>
      </dgm:t>
    </dgm:pt>
    <dgm:pt modelId="{3C7F497C-611E-4B65-9137-A7254FAED83E}" type="pres">
      <dgm:prSet presAssocID="{DCFD0BFF-4F57-48D5-B07D-81E38193C827}" presName="hierChild4" presStyleCnt="0"/>
      <dgm:spPr/>
    </dgm:pt>
    <dgm:pt modelId="{69C62FA1-0467-4154-B052-B2C60CC76587}" type="pres">
      <dgm:prSet presAssocID="{CD13C04E-C0F8-433C-9DF0-817DEA0DE540}" presName="Name37" presStyleLbl="parChTrans1D3" presStyleIdx="17" presStyleCnt="25"/>
      <dgm:spPr/>
      <dgm:t>
        <a:bodyPr/>
        <a:lstStyle/>
        <a:p>
          <a:endParaRPr lang="de-DE"/>
        </a:p>
      </dgm:t>
    </dgm:pt>
    <dgm:pt modelId="{E83DE753-3F22-4F92-8A06-0F77E4E20F4F}" type="pres">
      <dgm:prSet presAssocID="{9D3EED4E-9B0C-4453-AB1D-B8F86E052EF6}" presName="hierRoot2" presStyleCnt="0">
        <dgm:presLayoutVars>
          <dgm:hierBranch val="init"/>
        </dgm:presLayoutVars>
      </dgm:prSet>
      <dgm:spPr/>
    </dgm:pt>
    <dgm:pt modelId="{A081B948-2792-47A7-9AF8-0B7A1C8CA7D0}" type="pres">
      <dgm:prSet presAssocID="{9D3EED4E-9B0C-4453-AB1D-B8F86E052EF6}" presName="rootComposite" presStyleCnt="0"/>
      <dgm:spPr/>
    </dgm:pt>
    <dgm:pt modelId="{271F58D5-A7CA-42C2-8A79-182B038EB9EB}" type="pres">
      <dgm:prSet presAssocID="{9D3EED4E-9B0C-4453-AB1D-B8F86E052EF6}" presName="rootText" presStyleLbl="node3" presStyleIdx="17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1EC23FF-4FD1-4819-99AA-725C66023431}" type="pres">
      <dgm:prSet presAssocID="{9D3EED4E-9B0C-4453-AB1D-B8F86E052EF6}" presName="rootConnector" presStyleLbl="node3" presStyleIdx="17" presStyleCnt="23"/>
      <dgm:spPr/>
      <dgm:t>
        <a:bodyPr/>
        <a:lstStyle/>
        <a:p>
          <a:endParaRPr lang="de-DE"/>
        </a:p>
      </dgm:t>
    </dgm:pt>
    <dgm:pt modelId="{19CE5566-E066-43D7-9163-6811295FA301}" type="pres">
      <dgm:prSet presAssocID="{9D3EED4E-9B0C-4453-AB1D-B8F86E052EF6}" presName="hierChild4" presStyleCnt="0"/>
      <dgm:spPr/>
    </dgm:pt>
    <dgm:pt modelId="{68733802-53CF-4421-988C-4F769D5FD533}" type="pres">
      <dgm:prSet presAssocID="{9D3EED4E-9B0C-4453-AB1D-B8F86E052EF6}" presName="hierChild5" presStyleCnt="0"/>
      <dgm:spPr/>
    </dgm:pt>
    <dgm:pt modelId="{DDDBC433-528B-4BFD-98AD-3E0577D26DD6}" type="pres">
      <dgm:prSet presAssocID="{79B6D091-CE7E-42CB-B5F0-EB87192727D8}" presName="Name37" presStyleLbl="parChTrans1D3" presStyleIdx="18" presStyleCnt="25"/>
      <dgm:spPr/>
      <dgm:t>
        <a:bodyPr/>
        <a:lstStyle/>
        <a:p>
          <a:endParaRPr lang="de-DE"/>
        </a:p>
      </dgm:t>
    </dgm:pt>
    <dgm:pt modelId="{C1D35811-C29A-4516-A673-DD2CBA44AADE}" type="pres">
      <dgm:prSet presAssocID="{E1793152-D6E4-4E3D-95A1-2BF72862A06A}" presName="hierRoot2" presStyleCnt="0">
        <dgm:presLayoutVars>
          <dgm:hierBranch val="init"/>
        </dgm:presLayoutVars>
      </dgm:prSet>
      <dgm:spPr/>
    </dgm:pt>
    <dgm:pt modelId="{041E6D56-77FA-4F5C-AC64-545216D1A8BE}" type="pres">
      <dgm:prSet presAssocID="{E1793152-D6E4-4E3D-95A1-2BF72862A06A}" presName="rootComposite" presStyleCnt="0"/>
      <dgm:spPr/>
    </dgm:pt>
    <dgm:pt modelId="{4B532742-84B9-412B-A9A7-79C8DF158DC3}" type="pres">
      <dgm:prSet presAssocID="{E1793152-D6E4-4E3D-95A1-2BF72862A06A}" presName="rootText" presStyleLbl="node3" presStyleIdx="18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93406A7-4D34-4814-8E43-A580F1DDABC9}" type="pres">
      <dgm:prSet presAssocID="{E1793152-D6E4-4E3D-95A1-2BF72862A06A}" presName="rootConnector" presStyleLbl="node3" presStyleIdx="18" presStyleCnt="23"/>
      <dgm:spPr/>
      <dgm:t>
        <a:bodyPr/>
        <a:lstStyle/>
        <a:p>
          <a:endParaRPr lang="de-DE"/>
        </a:p>
      </dgm:t>
    </dgm:pt>
    <dgm:pt modelId="{7C6C1913-EE35-4650-8D3D-E40899AC08E6}" type="pres">
      <dgm:prSet presAssocID="{E1793152-D6E4-4E3D-95A1-2BF72862A06A}" presName="hierChild4" presStyleCnt="0"/>
      <dgm:spPr/>
    </dgm:pt>
    <dgm:pt modelId="{5ECE5737-920E-494F-9DB6-31A0C92EDF0D}" type="pres">
      <dgm:prSet presAssocID="{E1793152-D6E4-4E3D-95A1-2BF72862A06A}" presName="hierChild5" presStyleCnt="0"/>
      <dgm:spPr/>
    </dgm:pt>
    <dgm:pt modelId="{3831217D-DFAF-4B36-BA46-CE57CE32001B}" type="pres">
      <dgm:prSet presAssocID="{3F1F3D82-4821-4660-A5B8-C89B0A779B98}" presName="Name37" presStyleLbl="parChTrans1D3" presStyleIdx="19" presStyleCnt="25"/>
      <dgm:spPr/>
      <dgm:t>
        <a:bodyPr/>
        <a:lstStyle/>
        <a:p>
          <a:endParaRPr lang="de-DE"/>
        </a:p>
      </dgm:t>
    </dgm:pt>
    <dgm:pt modelId="{D3C0648C-F04B-4018-9F01-293D3F2B5ECC}" type="pres">
      <dgm:prSet presAssocID="{058C328A-8DA3-42DF-AA16-678293644F26}" presName="hierRoot2" presStyleCnt="0">
        <dgm:presLayoutVars>
          <dgm:hierBranch val="init"/>
        </dgm:presLayoutVars>
      </dgm:prSet>
      <dgm:spPr/>
    </dgm:pt>
    <dgm:pt modelId="{52AFABCB-1E73-4B1F-B34D-DED57A3FED8C}" type="pres">
      <dgm:prSet presAssocID="{058C328A-8DA3-42DF-AA16-678293644F26}" presName="rootComposite" presStyleCnt="0"/>
      <dgm:spPr/>
    </dgm:pt>
    <dgm:pt modelId="{7BC3D86D-3822-4530-9458-4128F7FB618B}" type="pres">
      <dgm:prSet presAssocID="{058C328A-8DA3-42DF-AA16-678293644F26}" presName="rootText" presStyleLbl="node3" presStyleIdx="19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7F387C5-6299-44AB-A920-439C383234D9}" type="pres">
      <dgm:prSet presAssocID="{058C328A-8DA3-42DF-AA16-678293644F26}" presName="rootConnector" presStyleLbl="node3" presStyleIdx="19" presStyleCnt="23"/>
      <dgm:spPr/>
      <dgm:t>
        <a:bodyPr/>
        <a:lstStyle/>
        <a:p>
          <a:endParaRPr lang="de-DE"/>
        </a:p>
      </dgm:t>
    </dgm:pt>
    <dgm:pt modelId="{F4974E2D-E98E-466D-9012-621253B0379B}" type="pres">
      <dgm:prSet presAssocID="{058C328A-8DA3-42DF-AA16-678293644F26}" presName="hierChild4" presStyleCnt="0"/>
      <dgm:spPr/>
    </dgm:pt>
    <dgm:pt modelId="{0A2ED3A2-C8FC-4288-9F38-0EE4D0EE9104}" type="pres">
      <dgm:prSet presAssocID="{058C328A-8DA3-42DF-AA16-678293644F26}" presName="hierChild5" presStyleCnt="0"/>
      <dgm:spPr/>
    </dgm:pt>
    <dgm:pt modelId="{BB5126E0-F328-473B-AAAA-A691DA4C08CB}" type="pres">
      <dgm:prSet presAssocID="{E72B3F11-E24D-42E6-85CD-2673243CC1A8}" presName="Name37" presStyleLbl="parChTrans1D3" presStyleIdx="20" presStyleCnt="25"/>
      <dgm:spPr/>
      <dgm:t>
        <a:bodyPr/>
        <a:lstStyle/>
        <a:p>
          <a:endParaRPr lang="de-DE"/>
        </a:p>
      </dgm:t>
    </dgm:pt>
    <dgm:pt modelId="{3E570010-629E-4088-A966-2541A26DDA17}" type="pres">
      <dgm:prSet presAssocID="{515B8CFD-E44C-48C8-B709-9E2997802B23}" presName="hierRoot2" presStyleCnt="0">
        <dgm:presLayoutVars>
          <dgm:hierBranch val="init"/>
        </dgm:presLayoutVars>
      </dgm:prSet>
      <dgm:spPr/>
    </dgm:pt>
    <dgm:pt modelId="{8876006D-350D-487C-8816-4CB6FDEAF8D9}" type="pres">
      <dgm:prSet presAssocID="{515B8CFD-E44C-48C8-B709-9E2997802B23}" presName="rootComposite" presStyleCnt="0"/>
      <dgm:spPr/>
    </dgm:pt>
    <dgm:pt modelId="{27C4706D-D8BB-43B5-8074-0F78D5CAFE92}" type="pres">
      <dgm:prSet presAssocID="{515B8CFD-E44C-48C8-B709-9E2997802B23}" presName="rootText" presStyleLbl="node3" presStyleIdx="20" presStyleCnt="2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16C4F93-77AC-4C96-A9DD-29DE105DE2CA}" type="pres">
      <dgm:prSet presAssocID="{515B8CFD-E44C-48C8-B709-9E2997802B23}" presName="rootConnector" presStyleLbl="node3" presStyleIdx="20" presStyleCnt="23"/>
      <dgm:spPr/>
      <dgm:t>
        <a:bodyPr/>
        <a:lstStyle/>
        <a:p>
          <a:endParaRPr lang="de-DE"/>
        </a:p>
      </dgm:t>
    </dgm:pt>
    <dgm:pt modelId="{032C93BA-EFFE-4F9E-9F65-8FF7F5249176}" type="pres">
      <dgm:prSet presAssocID="{515B8CFD-E44C-48C8-B709-9E2997802B23}" presName="hierChild4" presStyleCnt="0"/>
      <dgm:spPr/>
    </dgm:pt>
    <dgm:pt modelId="{263859C7-1E31-4AC0-BB45-64C9B06A9C54}" type="pres">
      <dgm:prSet presAssocID="{515B8CFD-E44C-48C8-B709-9E2997802B23}" presName="hierChild5" presStyleCnt="0"/>
      <dgm:spPr/>
    </dgm:pt>
    <dgm:pt modelId="{34D9BE1C-CD21-4196-9DB8-9FBE08FA7A53}" type="pres">
      <dgm:prSet presAssocID="{DCFD0BFF-4F57-48D5-B07D-81E38193C827}" presName="hierChild5" presStyleCnt="0"/>
      <dgm:spPr/>
    </dgm:pt>
    <dgm:pt modelId="{8FA6CD9C-C6CC-402E-8E61-2E0BE23C1B78}" type="pres">
      <dgm:prSet presAssocID="{E7BD0382-591B-4BB8-8BA2-F70447828A2A}" presName="hierChild3" presStyleCnt="0"/>
      <dgm:spPr/>
    </dgm:pt>
    <dgm:pt modelId="{EAF09B81-3290-47ED-9F85-F868DD3F21A6}" type="pres">
      <dgm:prSet presAssocID="{76C1A3BA-877C-472C-AFA9-8B775EA8C7C9}" presName="Name111" presStyleLbl="parChTrans1D2" presStyleIdx="5" presStyleCnt="7"/>
      <dgm:spPr/>
      <dgm:t>
        <a:bodyPr/>
        <a:lstStyle/>
        <a:p>
          <a:endParaRPr lang="de-DE"/>
        </a:p>
      </dgm:t>
    </dgm:pt>
    <dgm:pt modelId="{09384733-34C4-49C6-AD18-3AB9D1F29D19}" type="pres">
      <dgm:prSet presAssocID="{C821D6D3-ABA3-4DE3-9A40-0FCA6DAF55D8}" presName="hierRoot3" presStyleCnt="0">
        <dgm:presLayoutVars>
          <dgm:hierBranch val="l"/>
        </dgm:presLayoutVars>
      </dgm:prSet>
      <dgm:spPr/>
    </dgm:pt>
    <dgm:pt modelId="{2DF89D86-EC0E-4137-876C-2775E44EB90B}" type="pres">
      <dgm:prSet presAssocID="{C821D6D3-ABA3-4DE3-9A40-0FCA6DAF55D8}" presName="rootComposite3" presStyleCnt="0"/>
      <dgm:spPr/>
    </dgm:pt>
    <dgm:pt modelId="{566092C1-156E-47A1-84B3-7C34D3F22706}" type="pres">
      <dgm:prSet presAssocID="{C821D6D3-ABA3-4DE3-9A40-0FCA6DAF55D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4A75E7A-BDF2-41B3-BB69-0C0CB58A9932}" type="pres">
      <dgm:prSet presAssocID="{C821D6D3-ABA3-4DE3-9A40-0FCA6DAF55D8}" presName="rootConnector3" presStyleLbl="asst1" presStyleIdx="0" presStyleCnt="4"/>
      <dgm:spPr/>
      <dgm:t>
        <a:bodyPr/>
        <a:lstStyle/>
        <a:p>
          <a:endParaRPr lang="de-DE"/>
        </a:p>
      </dgm:t>
    </dgm:pt>
    <dgm:pt modelId="{9538DF27-7E0B-4C68-A5F5-376F11B9B729}" type="pres">
      <dgm:prSet presAssocID="{C821D6D3-ABA3-4DE3-9A40-0FCA6DAF55D8}" presName="hierChild6" presStyleCnt="0"/>
      <dgm:spPr/>
    </dgm:pt>
    <dgm:pt modelId="{355FE066-9EF7-4B62-AEAA-05B5A1970F91}" type="pres">
      <dgm:prSet presAssocID="{C821D6D3-ABA3-4DE3-9A40-0FCA6DAF55D8}" presName="hierChild7" presStyleCnt="0"/>
      <dgm:spPr/>
    </dgm:pt>
    <dgm:pt modelId="{6EFF515D-B717-4806-905B-AD260B9FA1B1}" type="pres">
      <dgm:prSet presAssocID="{04958F87-2025-4522-BF87-8F203E687B93}" presName="Name111" presStyleLbl="parChTrans1D3" presStyleIdx="21" presStyleCnt="25"/>
      <dgm:spPr/>
      <dgm:t>
        <a:bodyPr/>
        <a:lstStyle/>
        <a:p>
          <a:endParaRPr lang="de-DE"/>
        </a:p>
      </dgm:t>
    </dgm:pt>
    <dgm:pt modelId="{49FBC265-E727-417E-B64D-3F020A34A35E}" type="pres">
      <dgm:prSet presAssocID="{A9EB4750-C610-492D-93A8-41D7F856298B}" presName="hierRoot3" presStyleCnt="0">
        <dgm:presLayoutVars>
          <dgm:hierBranch val="init"/>
        </dgm:presLayoutVars>
      </dgm:prSet>
      <dgm:spPr/>
    </dgm:pt>
    <dgm:pt modelId="{4DC4B0F1-A96C-4D28-B001-BC05050DF07C}" type="pres">
      <dgm:prSet presAssocID="{A9EB4750-C610-492D-93A8-41D7F856298B}" presName="rootComposite3" presStyleCnt="0"/>
      <dgm:spPr/>
    </dgm:pt>
    <dgm:pt modelId="{B19C8DD4-6F74-4BB8-92F8-EEFD48EC6A30}" type="pres">
      <dgm:prSet presAssocID="{A9EB4750-C610-492D-93A8-41D7F856298B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A918D65-69E0-44C8-A1BC-95D31D50444F}" type="pres">
      <dgm:prSet presAssocID="{A9EB4750-C610-492D-93A8-41D7F856298B}" presName="rootConnector3" presStyleLbl="asst1" presStyleIdx="1" presStyleCnt="4"/>
      <dgm:spPr/>
      <dgm:t>
        <a:bodyPr/>
        <a:lstStyle/>
        <a:p>
          <a:endParaRPr lang="de-DE"/>
        </a:p>
      </dgm:t>
    </dgm:pt>
    <dgm:pt modelId="{7239E455-D0D0-4F4B-A130-9E7E49564384}" type="pres">
      <dgm:prSet presAssocID="{A9EB4750-C610-492D-93A8-41D7F856298B}" presName="hierChild6" presStyleCnt="0"/>
      <dgm:spPr/>
    </dgm:pt>
    <dgm:pt modelId="{83845990-F9EC-4874-AF64-511BD932BBD3}" type="pres">
      <dgm:prSet presAssocID="{A9EB4750-C610-492D-93A8-41D7F856298B}" presName="hierChild7" presStyleCnt="0"/>
      <dgm:spPr/>
    </dgm:pt>
    <dgm:pt modelId="{3E35D944-6EA8-4B83-8E1C-86D35D62C1A7}" type="pres">
      <dgm:prSet presAssocID="{A1EF0942-0040-4E4E-A42D-D76D2959CC3E}" presName="Name111" presStyleLbl="parChTrans1D3" presStyleIdx="22" presStyleCnt="25"/>
      <dgm:spPr/>
      <dgm:t>
        <a:bodyPr/>
        <a:lstStyle/>
        <a:p>
          <a:endParaRPr lang="de-DE"/>
        </a:p>
      </dgm:t>
    </dgm:pt>
    <dgm:pt modelId="{27ECF846-F734-4906-8B43-0351E48254ED}" type="pres">
      <dgm:prSet presAssocID="{9069E017-74DE-464E-9853-B3A73164F228}" presName="hierRoot3" presStyleCnt="0">
        <dgm:presLayoutVars>
          <dgm:hierBranch val="r"/>
        </dgm:presLayoutVars>
      </dgm:prSet>
      <dgm:spPr/>
    </dgm:pt>
    <dgm:pt modelId="{6CDB853C-9948-4862-90AA-999533BF6DA4}" type="pres">
      <dgm:prSet presAssocID="{9069E017-74DE-464E-9853-B3A73164F228}" presName="rootComposite3" presStyleCnt="0"/>
      <dgm:spPr/>
    </dgm:pt>
    <dgm:pt modelId="{BAA68456-0F09-4B97-87AB-88CDFCA16223}" type="pres">
      <dgm:prSet presAssocID="{9069E017-74DE-464E-9853-B3A73164F22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D0C45C1-0159-4DAD-9529-C2A5621E6202}" type="pres">
      <dgm:prSet presAssocID="{9069E017-74DE-464E-9853-B3A73164F228}" presName="rootConnector3" presStyleLbl="asst1" presStyleIdx="2" presStyleCnt="4"/>
      <dgm:spPr/>
      <dgm:t>
        <a:bodyPr/>
        <a:lstStyle/>
        <a:p>
          <a:endParaRPr lang="de-DE"/>
        </a:p>
      </dgm:t>
    </dgm:pt>
    <dgm:pt modelId="{91632D80-579F-4E8E-93A4-1AB407D6C1D0}" type="pres">
      <dgm:prSet presAssocID="{9069E017-74DE-464E-9853-B3A73164F228}" presName="hierChild6" presStyleCnt="0"/>
      <dgm:spPr/>
    </dgm:pt>
    <dgm:pt modelId="{C51FCC1C-A31B-41B7-B40C-83891C67C92A}" type="pres">
      <dgm:prSet presAssocID="{9069E017-74DE-464E-9853-B3A73164F228}" presName="hierChild7" presStyleCnt="0"/>
      <dgm:spPr/>
    </dgm:pt>
    <dgm:pt modelId="{00504CB6-32DE-4220-BE64-864962FF3304}" type="pres">
      <dgm:prSet presAssocID="{D17C5CFB-3551-474C-B31A-0A10E26387D8}" presName="Name111" presStyleLbl="parChTrans1D2" presStyleIdx="6" presStyleCnt="7"/>
      <dgm:spPr/>
      <dgm:t>
        <a:bodyPr/>
        <a:lstStyle/>
        <a:p>
          <a:endParaRPr lang="de-DE"/>
        </a:p>
      </dgm:t>
    </dgm:pt>
    <dgm:pt modelId="{4C4DD9A1-9250-40CC-8E68-B51FFA7309A0}" type="pres">
      <dgm:prSet presAssocID="{509FD0AD-350A-44A4-B656-E3D2CB585357}" presName="hierRoot3" presStyleCnt="0">
        <dgm:presLayoutVars>
          <dgm:hierBranch val="init"/>
        </dgm:presLayoutVars>
      </dgm:prSet>
      <dgm:spPr/>
    </dgm:pt>
    <dgm:pt modelId="{900A8A89-7553-46D9-A364-0B23F5DBDCB9}" type="pres">
      <dgm:prSet presAssocID="{509FD0AD-350A-44A4-B656-E3D2CB585357}" presName="rootComposite3" presStyleCnt="0"/>
      <dgm:spPr/>
    </dgm:pt>
    <dgm:pt modelId="{A12204F9-4B35-40CC-9B75-BBCBEF14DABE}" type="pres">
      <dgm:prSet presAssocID="{509FD0AD-350A-44A4-B656-E3D2CB585357}" presName="rootText3" presStyleLbl="asst1" presStyleIdx="3" presStyleCnt="4" custLinFactNeighborX="73737" custLinFactNeighborY="-243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AF512AE-ABAC-4423-B4B9-2194A8222666}" type="pres">
      <dgm:prSet presAssocID="{509FD0AD-350A-44A4-B656-E3D2CB585357}" presName="rootConnector3" presStyleLbl="asst1" presStyleIdx="3" presStyleCnt="4"/>
      <dgm:spPr/>
      <dgm:t>
        <a:bodyPr/>
        <a:lstStyle/>
        <a:p>
          <a:endParaRPr lang="de-DE"/>
        </a:p>
      </dgm:t>
    </dgm:pt>
    <dgm:pt modelId="{47B4048D-3ACB-49F6-AEA2-026B09517D31}" type="pres">
      <dgm:prSet presAssocID="{509FD0AD-350A-44A4-B656-E3D2CB585357}" presName="hierChild6" presStyleCnt="0"/>
      <dgm:spPr/>
    </dgm:pt>
    <dgm:pt modelId="{EB66A7CD-1218-4168-81FB-0579F3C24E83}" type="pres">
      <dgm:prSet presAssocID="{3A21E4AC-92B5-4BB0-964D-3D7E574DFD45}" presName="Name37" presStyleLbl="parChTrans1D3" presStyleIdx="23" presStyleCnt="25"/>
      <dgm:spPr/>
      <dgm:t>
        <a:bodyPr/>
        <a:lstStyle/>
        <a:p>
          <a:endParaRPr lang="de-DE"/>
        </a:p>
      </dgm:t>
    </dgm:pt>
    <dgm:pt modelId="{3BCE4ECF-89F8-499D-8684-C0151DFCD9AE}" type="pres">
      <dgm:prSet presAssocID="{CDC2100D-CA67-42F7-BFAF-7B65C0390697}" presName="hierRoot2" presStyleCnt="0">
        <dgm:presLayoutVars>
          <dgm:hierBranch val="init"/>
        </dgm:presLayoutVars>
      </dgm:prSet>
      <dgm:spPr/>
    </dgm:pt>
    <dgm:pt modelId="{D00E1A68-CAFD-48E2-BAB0-C45FA6012D1C}" type="pres">
      <dgm:prSet presAssocID="{CDC2100D-CA67-42F7-BFAF-7B65C0390697}" presName="rootComposite" presStyleCnt="0"/>
      <dgm:spPr/>
    </dgm:pt>
    <dgm:pt modelId="{8B912777-BCA3-48CC-AF6F-CB9499F6EDD7}" type="pres">
      <dgm:prSet presAssocID="{CDC2100D-CA67-42F7-BFAF-7B65C0390697}" presName="rootText" presStyleLbl="node3" presStyleIdx="21" presStyleCnt="23" custLinFactNeighborX="-63987" custLinFactNeighborY="-1218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0E083C4-B499-4BD3-8497-3577978A4DAC}" type="pres">
      <dgm:prSet presAssocID="{CDC2100D-CA67-42F7-BFAF-7B65C0390697}" presName="rootConnector" presStyleLbl="node3" presStyleIdx="21" presStyleCnt="23"/>
      <dgm:spPr/>
      <dgm:t>
        <a:bodyPr/>
        <a:lstStyle/>
        <a:p>
          <a:endParaRPr lang="de-DE"/>
        </a:p>
      </dgm:t>
    </dgm:pt>
    <dgm:pt modelId="{7C8D146A-07B1-43F2-8BDF-9E232F8D1156}" type="pres">
      <dgm:prSet presAssocID="{CDC2100D-CA67-42F7-BFAF-7B65C0390697}" presName="hierChild4" presStyleCnt="0"/>
      <dgm:spPr/>
    </dgm:pt>
    <dgm:pt modelId="{40FD0A73-8148-4420-93D4-6C9743657D37}" type="pres">
      <dgm:prSet presAssocID="{CDC2100D-CA67-42F7-BFAF-7B65C0390697}" presName="hierChild5" presStyleCnt="0"/>
      <dgm:spPr/>
    </dgm:pt>
    <dgm:pt modelId="{21B699CE-11B4-491E-AD6D-5BB1B2A3B1D3}" type="pres">
      <dgm:prSet presAssocID="{EB439D8E-89E0-4B2C-892A-AC6CEE2608BD}" presName="Name37" presStyleLbl="parChTrans1D3" presStyleIdx="24" presStyleCnt="25"/>
      <dgm:spPr/>
      <dgm:t>
        <a:bodyPr/>
        <a:lstStyle/>
        <a:p>
          <a:endParaRPr lang="de-DE"/>
        </a:p>
      </dgm:t>
    </dgm:pt>
    <dgm:pt modelId="{1AF7495C-870B-494C-95A3-C587A5D7FC7C}" type="pres">
      <dgm:prSet presAssocID="{BC6DC408-5C27-4ECB-897A-50E9880CB7A2}" presName="hierRoot2" presStyleCnt="0">
        <dgm:presLayoutVars>
          <dgm:hierBranch val="init"/>
        </dgm:presLayoutVars>
      </dgm:prSet>
      <dgm:spPr/>
    </dgm:pt>
    <dgm:pt modelId="{9FF8988C-60F0-4E34-872D-C16F9657A7EF}" type="pres">
      <dgm:prSet presAssocID="{BC6DC408-5C27-4ECB-897A-50E9880CB7A2}" presName="rootComposite" presStyleCnt="0"/>
      <dgm:spPr/>
    </dgm:pt>
    <dgm:pt modelId="{D5FCD396-1845-4B93-81EE-2D0DEBCDF59A}" type="pres">
      <dgm:prSet presAssocID="{BC6DC408-5C27-4ECB-897A-50E9880CB7A2}" presName="rootText" presStyleLbl="node3" presStyleIdx="22" presStyleCnt="23" custLinFactY="-54786" custLinFactNeighborX="81049" custLinFactNeighborY="-1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68615C-9DBC-4E43-9B54-AEEDDF9166C2}" type="pres">
      <dgm:prSet presAssocID="{BC6DC408-5C27-4ECB-897A-50E9880CB7A2}" presName="rootConnector" presStyleLbl="node3" presStyleIdx="22" presStyleCnt="23"/>
      <dgm:spPr/>
      <dgm:t>
        <a:bodyPr/>
        <a:lstStyle/>
        <a:p>
          <a:endParaRPr lang="de-DE"/>
        </a:p>
      </dgm:t>
    </dgm:pt>
    <dgm:pt modelId="{834FD529-D5A9-4A23-9185-42283C5FE433}" type="pres">
      <dgm:prSet presAssocID="{BC6DC408-5C27-4ECB-897A-50E9880CB7A2}" presName="hierChild4" presStyleCnt="0"/>
      <dgm:spPr/>
    </dgm:pt>
    <dgm:pt modelId="{9EC2F3BB-B2CB-4723-AE49-681466EA0B1C}" type="pres">
      <dgm:prSet presAssocID="{BC6DC408-5C27-4ECB-897A-50E9880CB7A2}" presName="hierChild5" presStyleCnt="0"/>
      <dgm:spPr/>
    </dgm:pt>
    <dgm:pt modelId="{30785700-C778-4DB6-B5BB-78D0280D764E}" type="pres">
      <dgm:prSet presAssocID="{509FD0AD-350A-44A4-B656-E3D2CB585357}" presName="hierChild7" presStyleCnt="0"/>
      <dgm:spPr/>
    </dgm:pt>
  </dgm:ptLst>
  <dgm:cxnLst>
    <dgm:cxn modelId="{1A59AC43-958A-43FE-9DE8-56F970A73722}" type="presOf" srcId="{3B89C2A1-1A0E-421F-8CEB-490CC5C5EC2D}" destId="{461C06E7-577A-4B04-B61A-6FCD3B0A08E2}" srcOrd="1" destOrd="0" presId="urn:microsoft.com/office/officeart/2005/8/layout/orgChart1"/>
    <dgm:cxn modelId="{64624835-264D-4805-A28A-0309EFFFCCB7}" type="presOf" srcId="{8D42403B-EFEA-4C2C-94AE-1B1DCCCE7A5F}" destId="{D051549B-FF45-43B8-9F4C-40884CC1877A}" srcOrd="1" destOrd="0" presId="urn:microsoft.com/office/officeart/2005/8/layout/orgChart1"/>
    <dgm:cxn modelId="{B6F35166-0B46-4BB5-99F2-81EAB454C37A}" type="presOf" srcId="{A1EF0942-0040-4E4E-A42D-D76D2959CC3E}" destId="{3E35D944-6EA8-4B83-8E1C-86D35D62C1A7}" srcOrd="0" destOrd="0" presId="urn:microsoft.com/office/officeart/2005/8/layout/orgChart1"/>
    <dgm:cxn modelId="{7DDE5FB1-1EC5-4411-9B14-BFCD8ED27816}" type="presOf" srcId="{3A21E4AC-92B5-4BB0-964D-3D7E574DFD45}" destId="{EB66A7CD-1218-4168-81FB-0579F3C24E83}" srcOrd="0" destOrd="0" presId="urn:microsoft.com/office/officeart/2005/8/layout/orgChart1"/>
    <dgm:cxn modelId="{2982CC55-FE60-4B02-86A0-74D51A703C42}" type="presOf" srcId="{156297D8-5CF9-4E46-BF94-B800CF4C4C63}" destId="{ADC7CC5B-8EDB-41C6-BC4E-E824A56C6CF2}" srcOrd="0" destOrd="0" presId="urn:microsoft.com/office/officeart/2005/8/layout/orgChart1"/>
    <dgm:cxn modelId="{03987190-65BB-41FE-8586-C19B856F4CD6}" srcId="{E7BD0382-591B-4BB8-8BA2-F70447828A2A}" destId="{8D42403B-EFEA-4C2C-94AE-1B1DCCCE7A5F}" srcOrd="3" destOrd="0" parTransId="{63630131-87D9-4A00-8F79-AF9742C286E0}" sibTransId="{3D1A4654-BDCB-4E8E-955B-6163E934DB02}"/>
    <dgm:cxn modelId="{4512BC16-B550-4B98-BD19-4A789C896770}" srcId="{A3FD8FA0-28A2-4C8C-8CBC-A3EAEC32CAB9}" destId="{5FA0B5EC-82B2-4F63-97EB-36DEAD452DD3}" srcOrd="1" destOrd="0" parTransId="{156297D8-5CF9-4E46-BF94-B800CF4C4C63}" sibTransId="{799D54CF-C8D0-450C-AF17-B16669D93074}"/>
    <dgm:cxn modelId="{FEF3C58E-469B-4A7E-9668-0C96F15D9E48}" srcId="{509FD0AD-350A-44A4-B656-E3D2CB585357}" destId="{BC6DC408-5C27-4ECB-897A-50E9880CB7A2}" srcOrd="1" destOrd="0" parTransId="{EB439D8E-89E0-4B2C-892A-AC6CEE2608BD}" sibTransId="{BDDF315D-42B1-4D56-8E32-6CD1C4172CA5}"/>
    <dgm:cxn modelId="{1DD14A33-541A-484B-893C-FD728245DB46}" type="presOf" srcId="{89049788-7A10-4C95-9ECB-DB444E2365A8}" destId="{11A88B81-E281-45A0-88D0-5C6BA9AD9CBD}" srcOrd="1" destOrd="0" presId="urn:microsoft.com/office/officeart/2005/8/layout/orgChart1"/>
    <dgm:cxn modelId="{E0AABD3F-9A0C-4BF9-A6F7-E4CE607237F9}" type="presOf" srcId="{BAA8683C-5135-419F-BEF7-EB075385FFBF}" destId="{B09EE45A-17B7-4C02-9CED-70CED5F8D5FD}" srcOrd="0" destOrd="0" presId="urn:microsoft.com/office/officeart/2005/8/layout/orgChart1"/>
    <dgm:cxn modelId="{DBEB55BA-AB4C-48DF-87F5-2FFB61E3CDA4}" type="presOf" srcId="{DCFD0BFF-4F57-48D5-B07D-81E38193C827}" destId="{874F267C-563E-4B23-84E3-B6D68765D922}" srcOrd="1" destOrd="0" presId="urn:microsoft.com/office/officeart/2005/8/layout/orgChart1"/>
    <dgm:cxn modelId="{FCCA909A-8384-40C5-9D8F-80D3A1B35ED8}" type="presOf" srcId="{6EE25FB4-0397-4150-8EAA-D399E559F399}" destId="{96086571-65D6-4451-9F2E-BB6AE3F4ECC4}" srcOrd="0" destOrd="0" presId="urn:microsoft.com/office/officeart/2005/8/layout/orgChart1"/>
    <dgm:cxn modelId="{DC9477D5-EEC4-4951-8A04-D9B1E6366A3B}" type="presOf" srcId="{89049788-7A10-4C95-9ECB-DB444E2365A8}" destId="{4D563D63-5E9D-4D4A-B566-FE49198E04F2}" srcOrd="0" destOrd="0" presId="urn:microsoft.com/office/officeart/2005/8/layout/orgChart1"/>
    <dgm:cxn modelId="{250E05B3-0E6C-481B-A0E2-F3C7596AE330}" type="presOf" srcId="{D0C21B48-7583-4B03-A3D4-054863093D5F}" destId="{0E2B98D2-FD9A-4539-860E-22426BFF95CF}" srcOrd="0" destOrd="0" presId="urn:microsoft.com/office/officeart/2005/8/layout/orgChart1"/>
    <dgm:cxn modelId="{A12BB5E3-275A-431B-9872-ED2CE4DF0655}" srcId="{3323FE20-6E35-4ED4-AC49-7ABEC71FFC74}" destId="{1668178F-AA6F-453C-A6D2-036705703AFC}" srcOrd="1" destOrd="0" parTransId="{B14A56D1-9590-408A-AB5A-0ADD47AEE617}" sibTransId="{A8354CA5-5BE4-4DE3-8DDF-5A87CC3866A8}"/>
    <dgm:cxn modelId="{1EFBC704-A7B7-4862-9CF6-7EFDFF00AF08}" type="presOf" srcId="{515B8CFD-E44C-48C8-B709-9E2997802B23}" destId="{A16C4F93-77AC-4C96-A9DD-29DE105DE2CA}" srcOrd="1" destOrd="0" presId="urn:microsoft.com/office/officeart/2005/8/layout/orgChart1"/>
    <dgm:cxn modelId="{6B5D348B-B9BB-456F-A5D4-AF734D98C8D4}" type="presOf" srcId="{509FD0AD-350A-44A4-B656-E3D2CB585357}" destId="{A12204F9-4B35-40CC-9B75-BBCBEF14DABE}" srcOrd="0" destOrd="0" presId="urn:microsoft.com/office/officeart/2005/8/layout/orgChart1"/>
    <dgm:cxn modelId="{4A4C744B-4D07-4A83-94B7-51903DAF2EFA}" type="presOf" srcId="{A6749D2C-541C-4272-8D9A-2DEE25C706D8}" destId="{CDBCB177-A225-40C7-B69B-8C7DDDADADD4}" srcOrd="0" destOrd="0" presId="urn:microsoft.com/office/officeart/2005/8/layout/orgChart1"/>
    <dgm:cxn modelId="{5F154947-DEA6-4D7C-B045-58C88408A492}" srcId="{C821D6D3-ABA3-4DE3-9A40-0FCA6DAF55D8}" destId="{A9EB4750-C610-492D-93A8-41D7F856298B}" srcOrd="0" destOrd="0" parTransId="{04958F87-2025-4522-BF87-8F203E687B93}" sibTransId="{0751F0F4-C75B-4D24-A813-11998B4ECCC4}"/>
    <dgm:cxn modelId="{616C99CF-871E-4809-9B3D-22CACB37BD8D}" type="presOf" srcId="{BC6DC408-5C27-4ECB-897A-50E9880CB7A2}" destId="{D5FCD396-1845-4B93-81EE-2D0DEBCDF59A}" srcOrd="0" destOrd="0" presId="urn:microsoft.com/office/officeart/2005/8/layout/orgChart1"/>
    <dgm:cxn modelId="{7D55FCC4-26F3-4597-8B74-E4288DC2E945}" srcId="{E7BD0382-591B-4BB8-8BA2-F70447828A2A}" destId="{3323FE20-6E35-4ED4-AC49-7ABEC71FFC74}" srcOrd="2" destOrd="0" parTransId="{1D7F6648-9C71-4796-A8BE-634E1BDB571B}" sibTransId="{6A0B1793-B1C2-4C5F-80AE-07B013FE3EE4}"/>
    <dgm:cxn modelId="{C834AB87-30BF-4F93-AF20-187332300865}" type="presOf" srcId="{3323FE20-6E35-4ED4-AC49-7ABEC71FFC74}" destId="{053FFD8A-8E38-4B25-B76A-72A4E09C9E37}" srcOrd="0" destOrd="0" presId="urn:microsoft.com/office/officeart/2005/8/layout/orgChart1"/>
    <dgm:cxn modelId="{0340262B-4EC6-4FC8-8658-49B8FE3EF78B}" type="presOf" srcId="{EB439D8E-89E0-4B2C-892A-AC6CEE2608BD}" destId="{21B699CE-11B4-491E-AD6D-5BB1B2A3B1D3}" srcOrd="0" destOrd="0" presId="urn:microsoft.com/office/officeart/2005/8/layout/orgChart1"/>
    <dgm:cxn modelId="{AD2A97F0-9CC4-496B-800C-4DBAE747C4E4}" type="presOf" srcId="{3323FE20-6E35-4ED4-AC49-7ABEC71FFC74}" destId="{27127E75-FDC8-49EF-A24F-2C3DB5B49CEB}" srcOrd="1" destOrd="0" presId="urn:microsoft.com/office/officeart/2005/8/layout/orgChart1"/>
    <dgm:cxn modelId="{44DF945C-A302-4E7D-945A-E8C387C78298}" srcId="{67B6E61E-8F16-4127-BE55-B0C5F4001BAF}" destId="{8EE697E0-A506-409F-9AB5-B454F041FCDA}" srcOrd="3" destOrd="0" parTransId="{35BD9BB3-6D50-4D0C-8B0F-01C357EF4D15}" sibTransId="{4908C7FB-3591-4354-9DBD-983846EEAF84}"/>
    <dgm:cxn modelId="{12C20E7E-FD2A-4135-8DB2-9B779C6EC0AA}" type="presOf" srcId="{35BD9BB3-6D50-4D0C-8B0F-01C357EF4D15}" destId="{E12470F9-6BCA-444C-A949-F71A8C6213CA}" srcOrd="0" destOrd="0" presId="urn:microsoft.com/office/officeart/2005/8/layout/orgChart1"/>
    <dgm:cxn modelId="{372F26DE-4CBF-4C34-B6ED-5FABA556D536}" type="presOf" srcId="{E80B0961-E936-4DA2-BA89-6D7B88892469}" destId="{DFDA983D-475D-45BB-9F26-67873C5144C7}" srcOrd="1" destOrd="0" presId="urn:microsoft.com/office/officeart/2005/8/layout/orgChart1"/>
    <dgm:cxn modelId="{F822CD22-7CA1-40FC-97FB-262CE171B3A1}" type="presOf" srcId="{E80B0961-E936-4DA2-BA89-6D7B88892469}" destId="{9640A6F8-D026-4842-91A7-6177E9222BE5}" srcOrd="0" destOrd="0" presId="urn:microsoft.com/office/officeart/2005/8/layout/orgChart1"/>
    <dgm:cxn modelId="{FC59E316-1888-4785-9CB3-BF8D6E412465}" type="presOf" srcId="{67DFC351-8356-4FFB-81EA-A46EA8410614}" destId="{F6047BA9-E2F5-4DAE-856C-99666C9D8753}" srcOrd="1" destOrd="0" presId="urn:microsoft.com/office/officeart/2005/8/layout/orgChart1"/>
    <dgm:cxn modelId="{53F07D8A-FE4B-45EA-8E17-B31CD5AD1285}" srcId="{DCFD0BFF-4F57-48D5-B07D-81E38193C827}" destId="{058C328A-8DA3-42DF-AA16-678293644F26}" srcOrd="2" destOrd="0" parTransId="{3F1F3D82-4821-4660-A5B8-C89B0A779B98}" sibTransId="{6428E1A7-61DC-4D4F-813B-E6DA2B5701E5}"/>
    <dgm:cxn modelId="{620B6313-E180-4BAE-9234-CAF01F5FE498}" srcId="{3323FE20-6E35-4ED4-AC49-7ABEC71FFC74}" destId="{3B89C2A1-1A0E-421F-8CEB-490CC5C5EC2D}" srcOrd="0" destOrd="0" parTransId="{4FC95872-BD4D-42EB-8E78-0C42A8C285B3}" sibTransId="{4D025C8C-C7CE-4C50-81F5-5875996B6676}"/>
    <dgm:cxn modelId="{32708243-7570-4D5D-B734-900E4F3EF49E}" srcId="{E7BD0382-591B-4BB8-8BA2-F70447828A2A}" destId="{C821D6D3-ABA3-4DE3-9A40-0FCA6DAF55D8}" srcOrd="0" destOrd="0" parTransId="{76C1A3BA-877C-472C-AFA9-8B775EA8C7C9}" sibTransId="{7FE43180-542B-443C-AECB-BF6B7761A893}"/>
    <dgm:cxn modelId="{1F65C760-5893-40F8-8BC0-1AD5A1B8ED75}" type="presOf" srcId="{93AB8F6F-1F87-476E-A879-17E933E7B2F0}" destId="{CDD4CD9D-0B07-477C-98BE-E1A5F762AEBE}" srcOrd="0" destOrd="0" presId="urn:microsoft.com/office/officeart/2005/8/layout/orgChart1"/>
    <dgm:cxn modelId="{ECDF9E59-98E7-4636-ADAB-3B3E5BB85666}" type="presOf" srcId="{521D13FE-4154-421A-ACE9-6F13140A7EF7}" destId="{548089A6-C307-4FBC-A5C9-5126D3F1A59F}" srcOrd="0" destOrd="0" presId="urn:microsoft.com/office/officeart/2005/8/layout/orgChart1"/>
    <dgm:cxn modelId="{03BCF438-2435-47A9-A5E7-20C45B05B103}" type="presOf" srcId="{3B89C2A1-1A0E-421F-8CEB-490CC5C5EC2D}" destId="{2B9538B6-2934-4F7B-BD91-DF4F2075BFD2}" srcOrd="0" destOrd="0" presId="urn:microsoft.com/office/officeart/2005/8/layout/orgChart1"/>
    <dgm:cxn modelId="{FE7AD9B2-0A8A-42EC-A178-3E3F164EEE77}" type="presOf" srcId="{52A295AA-6114-41B1-B0BC-78522B7959E2}" destId="{4C25E4C3-A4F1-42CA-A092-2AEC0D24BC03}" srcOrd="1" destOrd="0" presId="urn:microsoft.com/office/officeart/2005/8/layout/orgChart1"/>
    <dgm:cxn modelId="{DE68E68E-3C1A-4864-A910-D40307B7FD8E}" type="presOf" srcId="{A9EB4750-C610-492D-93A8-41D7F856298B}" destId="{8A918D65-69E0-44C8-A1BC-95D31D50444F}" srcOrd="1" destOrd="0" presId="urn:microsoft.com/office/officeart/2005/8/layout/orgChart1"/>
    <dgm:cxn modelId="{30AFF132-6AC4-4462-8A85-0C2DB6FBFA4F}" type="presOf" srcId="{1D45D2C4-56A1-4132-A162-28EF0E1E79EE}" destId="{2EA5228C-DF14-4E70-803D-217FDFA98F59}" srcOrd="1" destOrd="0" presId="urn:microsoft.com/office/officeart/2005/8/layout/orgChart1"/>
    <dgm:cxn modelId="{B8CA229E-7CB6-490F-AAF9-FB0C242763E2}" type="presOf" srcId="{A3FD8FA0-28A2-4C8C-8CBC-A3EAEC32CAB9}" destId="{30763E9A-AC2F-4E5D-A576-B7D191350464}" srcOrd="0" destOrd="0" presId="urn:microsoft.com/office/officeart/2005/8/layout/orgChart1"/>
    <dgm:cxn modelId="{2DF7C1E0-EDD1-4656-83C5-C23A4ABE989E}" type="presOf" srcId="{3ABA0C6E-E007-47D8-B7A6-D64C517BBAA1}" destId="{87B34F27-DA37-47F7-B59F-E5CF902130E2}" srcOrd="0" destOrd="0" presId="urn:microsoft.com/office/officeart/2005/8/layout/orgChart1"/>
    <dgm:cxn modelId="{D9FEDA30-53F3-447B-B3EC-C6E6F6993920}" type="presOf" srcId="{A719F2D6-F26B-4564-8478-C05E62307C83}" destId="{7EDDE539-9570-43C6-B18D-3F649277AB5A}" srcOrd="0" destOrd="0" presId="urn:microsoft.com/office/officeart/2005/8/layout/orgChart1"/>
    <dgm:cxn modelId="{985CFE8B-BC72-4563-B59F-1BCE92132DC3}" srcId="{A3FD8FA0-28A2-4C8C-8CBC-A3EAEC32CAB9}" destId="{52A295AA-6114-41B1-B0BC-78522B7959E2}" srcOrd="0" destOrd="0" parTransId="{791C08E9-672C-4B70-830D-5C680EA3C8A4}" sibTransId="{8A141B26-4ACC-46EF-B55A-A88633E434CE}"/>
    <dgm:cxn modelId="{03D7725F-A8B7-440F-B749-3C264788A89E}" type="presOf" srcId="{79B6D091-CE7E-42CB-B5F0-EB87192727D8}" destId="{DDDBC433-528B-4BFD-98AD-3E0577D26DD6}" srcOrd="0" destOrd="0" presId="urn:microsoft.com/office/officeart/2005/8/layout/orgChart1"/>
    <dgm:cxn modelId="{767B1E77-69A6-4E5D-BFF3-AF4C0E052B7B}" srcId="{67B6E61E-8F16-4127-BE55-B0C5F4001BAF}" destId="{A719F2D6-F26B-4564-8478-C05E62307C83}" srcOrd="4" destOrd="0" parTransId="{D0C21B48-7583-4B03-A3D4-054863093D5F}" sibTransId="{3BB9850C-914F-4529-A7FE-E36A7F940451}"/>
    <dgm:cxn modelId="{7AB22145-39CC-4407-9A91-F4941075C8FA}" type="presOf" srcId="{1668178F-AA6F-453C-A6D2-036705703AFC}" destId="{47682BF1-ACDD-4428-8262-0A49C18AA6C4}" srcOrd="0" destOrd="0" presId="urn:microsoft.com/office/officeart/2005/8/layout/orgChart1"/>
    <dgm:cxn modelId="{0043D57E-F508-497F-9ED3-8914B805404E}" type="presOf" srcId="{D17C5CFB-3551-474C-B31A-0A10E26387D8}" destId="{00504CB6-32DE-4220-BE64-864962FF3304}" srcOrd="0" destOrd="0" presId="urn:microsoft.com/office/officeart/2005/8/layout/orgChart1"/>
    <dgm:cxn modelId="{DB9EDE11-AB25-4EB3-B462-792CB48F5642}" type="presOf" srcId="{04958F87-2025-4522-BF87-8F203E687B93}" destId="{6EFF515D-B717-4806-905B-AD260B9FA1B1}" srcOrd="0" destOrd="0" presId="urn:microsoft.com/office/officeart/2005/8/layout/orgChart1"/>
    <dgm:cxn modelId="{7A65F2B4-6247-43B9-9064-FB11A6D85F47}" srcId="{E7BD0382-591B-4BB8-8BA2-F70447828A2A}" destId="{67B6E61E-8F16-4127-BE55-B0C5F4001BAF}" srcOrd="1" destOrd="0" parTransId="{4F6D5FE7-F821-4340-A20E-786A744D43D9}" sibTransId="{307603DE-BFF1-4EB3-8510-2D44AD09A3B6}"/>
    <dgm:cxn modelId="{D0901868-DF77-4E0C-873E-5B226F1EA52A}" type="presOf" srcId="{80832085-D7C6-4191-B0BD-8594B0DA7834}" destId="{0BC8E9EE-FE22-43F3-9572-4059AFCFCB96}" srcOrd="0" destOrd="0" presId="urn:microsoft.com/office/officeart/2005/8/layout/orgChart1"/>
    <dgm:cxn modelId="{19A6636B-4F41-4F40-AA64-5CFA576C167A}" type="presOf" srcId="{515B8CFD-E44C-48C8-B709-9E2997802B23}" destId="{27C4706D-D8BB-43B5-8074-0F78D5CAFE92}" srcOrd="0" destOrd="0" presId="urn:microsoft.com/office/officeart/2005/8/layout/orgChart1"/>
    <dgm:cxn modelId="{75E1E024-B48A-4D79-A0C9-726718E86E0B}" srcId="{A3FD8FA0-28A2-4C8C-8CBC-A3EAEC32CAB9}" destId="{ED8B3783-DE35-41B9-8CF5-4A128140E9E7}" srcOrd="2" destOrd="0" parTransId="{6EE25FB4-0397-4150-8EAA-D399E559F399}" sibTransId="{F88A456E-8312-4EBD-8356-2F5DAB1DE6F9}"/>
    <dgm:cxn modelId="{0FF3BE34-8E8D-48DA-8866-57DF446CF61C}" type="presOf" srcId="{DCFD0BFF-4F57-48D5-B07D-81E38193C827}" destId="{63ED7E60-80AD-4D74-B259-3F5D1111B50B}" srcOrd="0" destOrd="0" presId="urn:microsoft.com/office/officeart/2005/8/layout/orgChart1"/>
    <dgm:cxn modelId="{23CED142-ED43-4CDB-B0B9-C19FB2890915}" type="presOf" srcId="{67DFC351-8356-4FFB-81EA-A46EA8410614}" destId="{B60401B1-89F3-4663-A1C9-38BD8CBF8F2B}" srcOrd="0" destOrd="0" presId="urn:microsoft.com/office/officeart/2005/8/layout/orgChart1"/>
    <dgm:cxn modelId="{BA7B06A9-CD87-4F58-951F-1748ACDF6D82}" type="presOf" srcId="{E7BD0382-591B-4BB8-8BA2-F70447828A2A}" destId="{EF33B939-C90C-4A4B-A5B1-75A7008EC4CE}" srcOrd="1" destOrd="0" presId="urn:microsoft.com/office/officeart/2005/8/layout/orgChart1"/>
    <dgm:cxn modelId="{57395D44-94CB-4D6D-AE17-F9E879AF0BC6}" type="presOf" srcId="{9D3EED4E-9B0C-4453-AB1D-B8F86E052EF6}" destId="{61EC23FF-4FD1-4819-99AA-725C66023431}" srcOrd="1" destOrd="0" presId="urn:microsoft.com/office/officeart/2005/8/layout/orgChart1"/>
    <dgm:cxn modelId="{0091E04E-E0EF-40EE-9520-FBE4B4C4E230}" type="presOf" srcId="{83517CB3-6AEE-4E59-AECE-82D50F4650D3}" destId="{519A7FC1-F781-4278-B97F-FA182DB4CDD5}" srcOrd="0" destOrd="0" presId="urn:microsoft.com/office/officeart/2005/8/layout/orgChart1"/>
    <dgm:cxn modelId="{D2E5F191-FF67-4C59-AD60-B3BA099FEB01}" srcId="{93AB8F6F-1F87-476E-A879-17E933E7B2F0}" destId="{E7BD0382-591B-4BB8-8BA2-F70447828A2A}" srcOrd="0" destOrd="0" parTransId="{D9738698-0538-4C9F-9E09-6874E940F545}" sibTransId="{3B39541C-6187-4503-97CA-7B20A545A9FA}"/>
    <dgm:cxn modelId="{5A4277DE-AD02-4E8F-873D-616CC122F7F2}" type="presOf" srcId="{5FA0B5EC-82B2-4F63-97EB-36DEAD452DD3}" destId="{7A1F4CE3-9FE3-48BF-A39F-FE6E661ECC3D}" srcOrd="0" destOrd="0" presId="urn:microsoft.com/office/officeart/2005/8/layout/orgChart1"/>
    <dgm:cxn modelId="{135D8156-C3BA-4875-A8FD-7870D5C5739E}" type="presOf" srcId="{BE561D9C-ADA9-4353-8674-AEC7DED1D9A6}" destId="{1C844341-CF64-4A16-BC04-457B0BDFF907}" srcOrd="0" destOrd="0" presId="urn:microsoft.com/office/officeart/2005/8/layout/orgChart1"/>
    <dgm:cxn modelId="{0B62A224-6E38-4FAE-8486-607DADC71E3F}" type="presOf" srcId="{CDC2100D-CA67-42F7-BFAF-7B65C0390697}" destId="{8B912777-BCA3-48CC-AF6F-CB9499F6EDD7}" srcOrd="0" destOrd="0" presId="urn:microsoft.com/office/officeart/2005/8/layout/orgChart1"/>
    <dgm:cxn modelId="{13F6DFC6-DDFB-4484-BB77-924EB37C11EC}" type="presOf" srcId="{A9EB4750-C610-492D-93A8-41D7F856298B}" destId="{B19C8DD4-6F74-4BB8-92F8-EEFD48EC6A30}" srcOrd="0" destOrd="0" presId="urn:microsoft.com/office/officeart/2005/8/layout/orgChart1"/>
    <dgm:cxn modelId="{2F548C03-6AF7-46D0-80A3-A09AF95F3CBA}" type="presOf" srcId="{20D5C3DA-55CD-48F9-82C8-54859B8205DB}" destId="{EB7155D7-5687-4969-972E-12265B9A0458}" srcOrd="0" destOrd="0" presId="urn:microsoft.com/office/officeart/2005/8/layout/orgChart1"/>
    <dgm:cxn modelId="{019CCF5C-056B-4A96-9245-A78800DD5718}" srcId="{DCFD0BFF-4F57-48D5-B07D-81E38193C827}" destId="{515B8CFD-E44C-48C8-B709-9E2997802B23}" srcOrd="3" destOrd="0" parTransId="{E72B3F11-E24D-42E6-85CD-2673243CC1A8}" sibTransId="{3B3BA6D1-9682-4125-8B84-3F8D45A64D20}"/>
    <dgm:cxn modelId="{E454B8E5-269E-4828-AE22-D704D68BCE8B}" type="presOf" srcId="{F7308A4A-737D-4FB6-AA6C-2AABD19827FE}" destId="{254CFFBF-F8DA-47F1-B23E-61BE657CDBDA}" srcOrd="0" destOrd="0" presId="urn:microsoft.com/office/officeart/2005/8/layout/orgChart1"/>
    <dgm:cxn modelId="{30B2DA1A-0A8F-4C9B-B48E-A4C560DED714}" type="presOf" srcId="{ED8B3783-DE35-41B9-8CF5-4A128140E9E7}" destId="{DC337AE7-70DF-46B3-BDD5-4AA7D9820677}" srcOrd="1" destOrd="0" presId="urn:microsoft.com/office/officeart/2005/8/layout/orgChart1"/>
    <dgm:cxn modelId="{33042E7D-F975-49B9-8F81-D45540F484A9}" type="presOf" srcId="{9069E017-74DE-464E-9853-B3A73164F228}" destId="{BAA68456-0F09-4B97-87AB-88CDFCA16223}" srcOrd="0" destOrd="0" presId="urn:microsoft.com/office/officeart/2005/8/layout/orgChart1"/>
    <dgm:cxn modelId="{606611CD-5B59-4036-B654-33F4288089D7}" srcId="{67B6E61E-8F16-4127-BE55-B0C5F4001BAF}" destId="{521710BD-69AC-4C36-B62A-0D350F7A924E}" srcOrd="0" destOrd="0" parTransId="{A6749D2C-541C-4272-8D9A-2DEE25C706D8}" sibTransId="{E7EF7EF5-8E57-4DCD-AFFE-463D1B7232CC}"/>
    <dgm:cxn modelId="{9EC4FF06-7FEA-4D9D-9E30-9E357A673C66}" type="presOf" srcId="{E665C790-8D1A-4305-A3E5-67F14CD79A8C}" destId="{465062CB-53BB-4CB2-AF76-7F0445413B09}" srcOrd="0" destOrd="0" presId="urn:microsoft.com/office/officeart/2005/8/layout/orgChart1"/>
    <dgm:cxn modelId="{DE0B9D41-75D2-4495-A2C4-0C07A822A4FD}" srcId="{DCFD0BFF-4F57-48D5-B07D-81E38193C827}" destId="{E1793152-D6E4-4E3D-95A1-2BF72862A06A}" srcOrd="1" destOrd="0" parTransId="{79B6D091-CE7E-42CB-B5F0-EB87192727D8}" sibTransId="{C76F69DA-07D2-4AF7-A3ED-601AB05AAA17}"/>
    <dgm:cxn modelId="{0BB7C0BE-9C1B-4EC8-81D6-5D7F445634EB}" type="presOf" srcId="{C821D6D3-ABA3-4DE3-9A40-0FCA6DAF55D8}" destId="{566092C1-156E-47A1-84B3-7C34D3F22706}" srcOrd="0" destOrd="0" presId="urn:microsoft.com/office/officeart/2005/8/layout/orgChart1"/>
    <dgm:cxn modelId="{22F45527-FEBA-4B4B-88A1-E098BD76B25D}" type="presOf" srcId="{E72B3F11-E24D-42E6-85CD-2673243CC1A8}" destId="{BB5126E0-F328-473B-AAAA-A691DA4C08CB}" srcOrd="0" destOrd="0" presId="urn:microsoft.com/office/officeart/2005/8/layout/orgChart1"/>
    <dgm:cxn modelId="{5A0C114C-66D1-47EC-AEB5-C17623569B9F}" type="presOf" srcId="{9069E017-74DE-464E-9853-B3A73164F228}" destId="{9D0C45C1-0159-4DAD-9529-C2A5621E6202}" srcOrd="1" destOrd="0" presId="urn:microsoft.com/office/officeart/2005/8/layout/orgChart1"/>
    <dgm:cxn modelId="{041DE851-ADD9-43BC-8B56-8CDFCBD69296}" type="presOf" srcId="{C821D6D3-ABA3-4DE3-9A40-0FCA6DAF55D8}" destId="{A4A75E7A-BDF2-41B3-BB69-0C0CB58A9932}" srcOrd="1" destOrd="0" presId="urn:microsoft.com/office/officeart/2005/8/layout/orgChart1"/>
    <dgm:cxn modelId="{720694CA-593B-48A6-9F2A-2D8C2E4901B3}" srcId="{8D42403B-EFEA-4C2C-94AE-1B1DCCCE7A5F}" destId="{BE561D9C-ADA9-4353-8674-AEC7DED1D9A6}" srcOrd="4" destOrd="0" parTransId="{2F50BDCD-9644-4F20-BBD2-F464F550C0B9}" sibTransId="{4ECE315D-C0BC-4AC9-A4C2-657050E14F53}"/>
    <dgm:cxn modelId="{42D329EC-62E9-40DF-A637-C7ECFD4E77AB}" srcId="{8D42403B-EFEA-4C2C-94AE-1B1DCCCE7A5F}" destId="{1D45D2C4-56A1-4132-A162-28EF0E1E79EE}" srcOrd="3" destOrd="0" parTransId="{DD085FA0-7379-46F2-8962-883BA4D17BC7}" sibTransId="{1F13EB1B-9330-47A7-AB43-9078948D07A6}"/>
    <dgm:cxn modelId="{24A7ECCF-96DE-4572-8596-73050272C52E}" type="presOf" srcId="{8EE697E0-A506-409F-9AB5-B454F041FCDA}" destId="{2A45A1D5-9232-440D-9EFF-D3A9D3055015}" srcOrd="1" destOrd="0" presId="urn:microsoft.com/office/officeart/2005/8/layout/orgChart1"/>
    <dgm:cxn modelId="{F379E758-9063-4906-B33F-A9C73D0EAC3A}" type="presOf" srcId="{BE561D9C-ADA9-4353-8674-AEC7DED1D9A6}" destId="{0A372FF2-252B-4905-BD3C-AD7D591AB1C4}" srcOrd="1" destOrd="0" presId="urn:microsoft.com/office/officeart/2005/8/layout/orgChart1"/>
    <dgm:cxn modelId="{85FC6AA4-F83A-43C2-B2E1-873E14152651}" type="presOf" srcId="{CDC2100D-CA67-42F7-BFAF-7B65C0390697}" destId="{90E083C4-B499-4BD3-8497-3577978A4DAC}" srcOrd="1" destOrd="0" presId="urn:microsoft.com/office/officeart/2005/8/layout/orgChart1"/>
    <dgm:cxn modelId="{30BB4248-8A87-4A28-9CAA-8AA732AEA53F}" type="presOf" srcId="{3F1F3D82-4821-4660-A5B8-C89B0A779B98}" destId="{3831217D-DFAF-4B36-BA46-CE57CE32001B}" srcOrd="0" destOrd="0" presId="urn:microsoft.com/office/officeart/2005/8/layout/orgChart1"/>
    <dgm:cxn modelId="{9461DF5F-34C3-44C9-8C4A-E1E6281AC8A6}" type="presOf" srcId="{63630131-87D9-4A00-8F79-AF9742C286E0}" destId="{91881CC8-DE84-44D4-9565-06E39070483D}" srcOrd="0" destOrd="0" presId="urn:microsoft.com/office/officeart/2005/8/layout/orgChart1"/>
    <dgm:cxn modelId="{3DBB2081-220F-44F4-AB49-7F54042632A7}" type="presOf" srcId="{8EE697E0-A506-409F-9AB5-B454F041FCDA}" destId="{0DEB6190-977F-461B-9CF6-6A04152741CD}" srcOrd="0" destOrd="0" presId="urn:microsoft.com/office/officeart/2005/8/layout/orgChart1"/>
    <dgm:cxn modelId="{82D20C96-3670-420B-A96F-BED62FE3D67A}" type="presOf" srcId="{521710BD-69AC-4C36-B62A-0D350F7A924E}" destId="{2CA7A550-FF14-4EF5-93D2-ACDE12B72010}" srcOrd="1" destOrd="0" presId="urn:microsoft.com/office/officeart/2005/8/layout/orgChart1"/>
    <dgm:cxn modelId="{E2580682-E0C5-489E-B2E7-271C6BEEA569}" srcId="{509FD0AD-350A-44A4-B656-E3D2CB585357}" destId="{CDC2100D-CA67-42F7-BFAF-7B65C0390697}" srcOrd="0" destOrd="0" parTransId="{3A21E4AC-92B5-4BB0-964D-3D7E574DFD45}" sibTransId="{0FA903A5-2A91-4428-81C1-E4A83A095A7D}"/>
    <dgm:cxn modelId="{615FEDB6-70B1-46A0-B414-E5E942492468}" type="presOf" srcId="{8E2933FA-8E8E-4525-B92C-9D001BEB9C39}" destId="{EEBCBF55-29C3-494F-896E-E0AF85992B72}" srcOrd="0" destOrd="0" presId="urn:microsoft.com/office/officeart/2005/8/layout/orgChart1"/>
    <dgm:cxn modelId="{394973D1-FFB9-41AA-A37B-37A95C6AF8EE}" type="presOf" srcId="{C0B9B2FB-B3ED-4820-B122-2E1A0B1B18DA}" destId="{ACD428D6-C9FC-4F0B-A539-80B0D1E7E284}" srcOrd="0" destOrd="0" presId="urn:microsoft.com/office/officeart/2005/8/layout/orgChart1"/>
    <dgm:cxn modelId="{2B827200-52E5-4F78-8D7A-17E92D6D70D4}" type="presOf" srcId="{2F50BDCD-9644-4F20-BBD2-F464F550C0B9}" destId="{21EA9DC3-474F-4DD5-B6A1-6EEA9DEF1D4A}" srcOrd="0" destOrd="0" presId="urn:microsoft.com/office/officeart/2005/8/layout/orgChart1"/>
    <dgm:cxn modelId="{0CBD36B6-7801-4561-93EF-B30258926AE3}" type="presOf" srcId="{521D13FE-4154-421A-ACE9-6F13140A7EF7}" destId="{3C04D772-910F-4685-9382-A9C3B8E798FD}" srcOrd="1" destOrd="0" presId="urn:microsoft.com/office/officeart/2005/8/layout/orgChart1"/>
    <dgm:cxn modelId="{EA29E52F-F705-4829-AFCA-A81CA180A68E}" type="presOf" srcId="{76C1A3BA-877C-472C-AFA9-8B775EA8C7C9}" destId="{EAF09B81-3290-47ED-9F85-F868DD3F21A6}" srcOrd="0" destOrd="0" presId="urn:microsoft.com/office/officeart/2005/8/layout/orgChart1"/>
    <dgm:cxn modelId="{6B172950-4FA5-459B-86D8-A5E441082654}" type="presOf" srcId="{4F6D5FE7-F821-4340-A20E-786A744D43D9}" destId="{3FBA3D75-F546-492D-B69D-19EA5746EF71}" srcOrd="0" destOrd="0" presId="urn:microsoft.com/office/officeart/2005/8/layout/orgChart1"/>
    <dgm:cxn modelId="{F8050778-59DC-4849-9FCD-815B0A567E92}" srcId="{E7BD0382-591B-4BB8-8BA2-F70447828A2A}" destId="{509FD0AD-350A-44A4-B656-E3D2CB585357}" srcOrd="6" destOrd="0" parTransId="{D17C5CFB-3551-474C-B31A-0A10E26387D8}" sibTransId="{D044CBF8-F01A-44C6-B126-C985A522BDCA}"/>
    <dgm:cxn modelId="{5FFEF72B-E4F6-4EE6-AB38-EBA879FF9D2A}" type="presOf" srcId="{8D42403B-EFEA-4C2C-94AE-1B1DCCCE7A5F}" destId="{42CEC20A-D082-40AD-B588-322A383E6283}" srcOrd="0" destOrd="0" presId="urn:microsoft.com/office/officeart/2005/8/layout/orgChart1"/>
    <dgm:cxn modelId="{EC9B08DA-FFCE-4F65-99E1-2CEFADC525F3}" type="presOf" srcId="{4FC95872-BD4D-42EB-8E78-0C42A8C285B3}" destId="{E90267FA-C331-49E9-9D5F-E819AAFC37BC}" srcOrd="0" destOrd="0" presId="urn:microsoft.com/office/officeart/2005/8/layout/orgChart1"/>
    <dgm:cxn modelId="{C969A52D-BA15-44CD-8325-3D5FEBA0141B}" type="presOf" srcId="{509FD0AD-350A-44A4-B656-E3D2CB585357}" destId="{3AF512AE-ABAC-4423-B4B9-2194A8222666}" srcOrd="1" destOrd="0" presId="urn:microsoft.com/office/officeart/2005/8/layout/orgChart1"/>
    <dgm:cxn modelId="{104CC215-5FD1-4B61-A105-6098EC1B0C16}" type="presOf" srcId="{ED8B3783-DE35-41B9-8CF5-4A128140E9E7}" destId="{0770A71D-64FE-4D9C-9E9C-2A847D67F7D6}" srcOrd="0" destOrd="0" presId="urn:microsoft.com/office/officeart/2005/8/layout/orgChart1"/>
    <dgm:cxn modelId="{1B17E796-6609-400C-951F-FD158354ADB6}" srcId="{67B6E61E-8F16-4127-BE55-B0C5F4001BAF}" destId="{521D13FE-4154-421A-ACE9-6F13140A7EF7}" srcOrd="1" destOrd="0" parTransId="{20D5C3DA-55CD-48F9-82C8-54859B8205DB}" sibTransId="{48CD09EF-16F4-4BEC-BDA7-45FD6E80A908}"/>
    <dgm:cxn modelId="{5741ADDA-4ECF-44C7-9D22-90AC59DBE6FA}" type="presOf" srcId="{E7BD0382-591B-4BB8-8BA2-F70447828A2A}" destId="{76C80CDF-F6D2-4416-95B8-1DB52F38293D}" srcOrd="0" destOrd="0" presId="urn:microsoft.com/office/officeart/2005/8/layout/orgChart1"/>
    <dgm:cxn modelId="{57AD855D-0364-42AD-AECC-8546B3ACA8A2}" type="presOf" srcId="{DD085FA0-7379-46F2-8962-883BA4D17BC7}" destId="{C45C29D7-FB0E-4F77-BB69-9E147AD415DF}" srcOrd="0" destOrd="0" presId="urn:microsoft.com/office/officeart/2005/8/layout/orgChart1"/>
    <dgm:cxn modelId="{A49D6892-0CAF-4E2C-AA83-679C81022958}" srcId="{E7BD0382-591B-4BB8-8BA2-F70447828A2A}" destId="{A3FD8FA0-28A2-4C8C-8CBC-A3EAEC32CAB9}" srcOrd="4" destOrd="0" parTransId="{8E2933FA-8E8E-4525-B92C-9D001BEB9C39}" sibTransId="{23C7B97E-8145-4DFE-889E-BE3A13C6AE4D}"/>
    <dgm:cxn modelId="{8A86F4B0-12F5-465D-9059-018FEBE1E534}" type="presOf" srcId="{A719F2D6-F26B-4564-8478-C05E62307C83}" destId="{8A9E6CCC-148B-4BFA-B040-6EF63AB831F8}" srcOrd="1" destOrd="0" presId="urn:microsoft.com/office/officeart/2005/8/layout/orgChart1"/>
    <dgm:cxn modelId="{7AE0EEC3-AEFF-46E4-A868-45A3D4B31DBC}" type="presOf" srcId="{058C328A-8DA3-42DF-AA16-678293644F26}" destId="{7BC3D86D-3822-4530-9458-4128F7FB618B}" srcOrd="0" destOrd="0" presId="urn:microsoft.com/office/officeart/2005/8/layout/orgChart1"/>
    <dgm:cxn modelId="{C9EAA663-B04A-4424-9063-376A4EF37226}" type="presOf" srcId="{521710BD-69AC-4C36-B62A-0D350F7A924E}" destId="{F0CD94E7-2B93-4690-958D-901D9585B03D}" srcOrd="0" destOrd="0" presId="urn:microsoft.com/office/officeart/2005/8/layout/orgChart1"/>
    <dgm:cxn modelId="{8F063461-430C-4B82-B37A-49C0B5CB5168}" type="presOf" srcId="{A3FD8FA0-28A2-4C8C-8CBC-A3EAEC32CAB9}" destId="{DCBD3ABC-5479-47F8-A99D-2115B299FE03}" srcOrd="1" destOrd="0" presId="urn:microsoft.com/office/officeart/2005/8/layout/orgChart1"/>
    <dgm:cxn modelId="{6131CDB1-CF66-437F-A081-A7D637241CD1}" type="presOf" srcId="{CD13C04E-C0F8-433C-9DF0-817DEA0DE540}" destId="{69C62FA1-0467-4154-B052-B2C60CC76587}" srcOrd="0" destOrd="0" presId="urn:microsoft.com/office/officeart/2005/8/layout/orgChart1"/>
    <dgm:cxn modelId="{264B0626-1B02-497B-936B-2B735A4CC789}" type="presOf" srcId="{67B6E61E-8F16-4127-BE55-B0C5F4001BAF}" destId="{F0D53F48-C54B-4FFE-B7A7-4E3386EB7DBA}" srcOrd="1" destOrd="0" presId="urn:microsoft.com/office/officeart/2005/8/layout/orgChart1"/>
    <dgm:cxn modelId="{E2D46B47-7B81-4425-AFD4-3CBFD1749D77}" type="presOf" srcId="{B14A56D1-9590-408A-AB5A-0ADD47AEE617}" destId="{63E7CDFF-3EA6-4189-A2CE-1EB8C1428DF1}" srcOrd="0" destOrd="0" presId="urn:microsoft.com/office/officeart/2005/8/layout/orgChart1"/>
    <dgm:cxn modelId="{63ED523D-5034-45E2-9256-D19E4C01EA89}" type="presOf" srcId="{3ABA0C6E-E007-47D8-B7A6-D64C517BBAA1}" destId="{C367DD7E-D0A0-4402-9F78-3B020AA6669E}" srcOrd="1" destOrd="0" presId="urn:microsoft.com/office/officeart/2005/8/layout/orgChart1"/>
    <dgm:cxn modelId="{F03AE633-BCD1-4FE3-B9F0-D862D9D31278}" type="presOf" srcId="{BC6DC408-5C27-4ECB-897A-50E9880CB7A2}" destId="{6668615C-9DBC-4E43-9B54-AEEDDF9166C2}" srcOrd="1" destOrd="0" presId="urn:microsoft.com/office/officeart/2005/8/layout/orgChart1"/>
    <dgm:cxn modelId="{57B4DC5B-1FC3-4D42-BC7A-01DACEBCEE64}" srcId="{67B6E61E-8F16-4127-BE55-B0C5F4001BAF}" destId="{89049788-7A10-4C95-9ECB-DB444E2365A8}" srcOrd="2" destOrd="0" parTransId="{80832085-D7C6-4191-B0BD-8594B0DA7834}" sibTransId="{3E5EC855-7FE1-4646-A47A-7392E30A0229}"/>
    <dgm:cxn modelId="{B4159B11-8212-40C0-A5FF-9043DF1B05F4}" srcId="{8D42403B-EFEA-4C2C-94AE-1B1DCCCE7A5F}" destId="{BAA8683C-5135-419F-BEF7-EB075385FFBF}" srcOrd="0" destOrd="0" parTransId="{05AC2D28-BAB8-4E34-8845-FDF7BD422409}" sibTransId="{FF67C4A8-978F-41EA-81E8-D0189D84C3D4}"/>
    <dgm:cxn modelId="{D6E03235-8E8C-47DE-9089-19681638BF74}" type="presOf" srcId="{1D45D2C4-56A1-4132-A162-28EF0E1E79EE}" destId="{6D112EF9-47BB-45C5-A041-3A6F9B430DB7}" srcOrd="0" destOrd="0" presId="urn:microsoft.com/office/officeart/2005/8/layout/orgChart1"/>
    <dgm:cxn modelId="{B476D4F9-181E-409E-B8BF-CF2A3363835C}" type="presOf" srcId="{9D3EED4E-9B0C-4453-AB1D-B8F86E052EF6}" destId="{271F58D5-A7CA-42C2-8A79-182B038EB9EB}" srcOrd="0" destOrd="0" presId="urn:microsoft.com/office/officeart/2005/8/layout/orgChart1"/>
    <dgm:cxn modelId="{43EC4D95-43A9-48EE-BB63-3FADBC969CD8}" type="presOf" srcId="{E1793152-D6E4-4E3D-95A1-2BF72862A06A}" destId="{F93406A7-4D34-4814-8E43-A580F1DDABC9}" srcOrd="1" destOrd="0" presId="urn:microsoft.com/office/officeart/2005/8/layout/orgChart1"/>
    <dgm:cxn modelId="{2ADB15FA-F820-46EE-8BFD-24CBB40B9378}" srcId="{8D42403B-EFEA-4C2C-94AE-1B1DCCCE7A5F}" destId="{67DFC351-8356-4FFB-81EA-A46EA8410614}" srcOrd="2" destOrd="0" parTransId="{83517CB3-6AEE-4E59-AECE-82D50F4650D3}" sibTransId="{7EDDC842-5619-43EA-BBEE-AA1255CB11C4}"/>
    <dgm:cxn modelId="{20C14DDF-32D0-4528-9780-A0E90EF2B946}" type="presOf" srcId="{67B6E61E-8F16-4127-BE55-B0C5F4001BAF}" destId="{FAD22E68-C833-43D1-843C-29635D6ACF2D}" srcOrd="0" destOrd="0" presId="urn:microsoft.com/office/officeart/2005/8/layout/orgChart1"/>
    <dgm:cxn modelId="{331B8CA5-1E19-489D-9B29-92D90143CEB0}" type="presOf" srcId="{BAA8683C-5135-419F-BEF7-EB075385FFBF}" destId="{2D42DACF-27DC-4DA7-9B53-FEB6C6524D71}" srcOrd="1" destOrd="0" presId="urn:microsoft.com/office/officeart/2005/8/layout/orgChart1"/>
    <dgm:cxn modelId="{C671BACB-E85B-48F1-B8F4-FB2CB3786B12}" srcId="{DCFD0BFF-4F57-48D5-B07D-81E38193C827}" destId="{9D3EED4E-9B0C-4453-AB1D-B8F86E052EF6}" srcOrd="0" destOrd="0" parTransId="{CD13C04E-C0F8-433C-9DF0-817DEA0DE540}" sibTransId="{C1EFCC38-753C-4B7A-B17A-01EC04BB809E}"/>
    <dgm:cxn modelId="{373150BB-C19D-4548-90E5-41BD2F96F0FC}" type="presOf" srcId="{E1793152-D6E4-4E3D-95A1-2BF72862A06A}" destId="{4B532742-84B9-412B-A9A7-79C8DF158DC3}" srcOrd="0" destOrd="0" presId="urn:microsoft.com/office/officeart/2005/8/layout/orgChart1"/>
    <dgm:cxn modelId="{85D9B1BA-C5BF-4F5F-B219-95332C76FFC3}" type="presOf" srcId="{5FA0B5EC-82B2-4F63-97EB-36DEAD452DD3}" destId="{568F12CE-60B6-4A58-B7F8-E96799E464E5}" srcOrd="1" destOrd="0" presId="urn:microsoft.com/office/officeart/2005/8/layout/orgChart1"/>
    <dgm:cxn modelId="{0CF3B8FF-8404-410B-A846-4B5BC59E5A99}" type="presOf" srcId="{1D7F6648-9C71-4796-A8BE-634E1BDB571B}" destId="{00627FF2-40AC-40B5-B908-8A0949EB6C1A}" srcOrd="0" destOrd="0" presId="urn:microsoft.com/office/officeart/2005/8/layout/orgChart1"/>
    <dgm:cxn modelId="{6F75CA5C-1657-4288-A0F0-A0B56475AC05}" type="presOf" srcId="{1668178F-AA6F-453C-A6D2-036705703AFC}" destId="{6D314689-F922-4AEA-B8ED-2421B3B70CDB}" srcOrd="1" destOrd="0" presId="urn:microsoft.com/office/officeart/2005/8/layout/orgChart1"/>
    <dgm:cxn modelId="{E1FBE4BE-5A10-4471-B860-E5AB1823222B}" type="presOf" srcId="{52A295AA-6114-41B1-B0BC-78522B7959E2}" destId="{9D4E4442-08B4-44CA-9099-A964A9CAAA11}" srcOrd="0" destOrd="0" presId="urn:microsoft.com/office/officeart/2005/8/layout/orgChart1"/>
    <dgm:cxn modelId="{27FB58C8-6745-4396-8AEE-73FBA2FA9326}" srcId="{C821D6D3-ABA3-4DE3-9A40-0FCA6DAF55D8}" destId="{9069E017-74DE-464E-9853-B3A73164F228}" srcOrd="1" destOrd="0" parTransId="{A1EF0942-0040-4E4E-A42D-D76D2959CC3E}" sibTransId="{D05A25DB-F9FD-4EFA-84DF-6DEB466CC82C}"/>
    <dgm:cxn modelId="{8B181CD8-6AE1-45EE-BDFD-A73D7347DC3C}" srcId="{8D42403B-EFEA-4C2C-94AE-1B1DCCCE7A5F}" destId="{E80B0961-E936-4DA2-BA89-6D7B88892469}" srcOrd="1" destOrd="0" parTransId="{C0B9B2FB-B3ED-4820-B122-2E1A0B1B18DA}" sibTransId="{E6A4A037-87E8-40E8-A09C-82F90BD1A435}"/>
    <dgm:cxn modelId="{F59EC02A-1D4E-468E-87A1-943280D9226F}" srcId="{3323FE20-6E35-4ED4-AC49-7ABEC71FFC74}" destId="{3ABA0C6E-E007-47D8-B7A6-D64C517BBAA1}" srcOrd="2" destOrd="0" parTransId="{F7308A4A-737D-4FB6-AA6C-2AABD19827FE}" sibTransId="{00EC08F8-8396-4B2C-8FA7-67235D3F62D4}"/>
    <dgm:cxn modelId="{4091AE92-B4CA-4399-8759-26D00BA9EB83}" srcId="{A3FD8FA0-28A2-4C8C-8CBC-A3EAEC32CAB9}" destId="{D713B6BB-6ABB-4E0F-AF8A-DD174C668BFD}" srcOrd="3" destOrd="0" parTransId="{FE556773-7201-46A9-91C1-D9D3A7957746}" sibTransId="{A81FC977-4679-4655-B7C4-4D2603EC0E1B}"/>
    <dgm:cxn modelId="{174F4551-C6D5-4F4F-9B7C-928E934C4DA8}" type="presOf" srcId="{058C328A-8DA3-42DF-AA16-678293644F26}" destId="{A7F387C5-6299-44AB-A920-439C383234D9}" srcOrd="1" destOrd="0" presId="urn:microsoft.com/office/officeart/2005/8/layout/orgChart1"/>
    <dgm:cxn modelId="{01E3E235-8211-4D5B-AF61-51546B64ABD5}" type="presOf" srcId="{D713B6BB-6ABB-4E0F-AF8A-DD174C668BFD}" destId="{BCF6C85D-3626-45D4-B411-333B2D0B2D27}" srcOrd="0" destOrd="0" presId="urn:microsoft.com/office/officeart/2005/8/layout/orgChart1"/>
    <dgm:cxn modelId="{7F0F0ED1-2DC3-4283-89B3-834F7A74EB4C}" type="presOf" srcId="{791C08E9-672C-4B70-830D-5C680EA3C8A4}" destId="{ABF3D169-A96D-498B-B165-BF34FF2BE687}" srcOrd="0" destOrd="0" presId="urn:microsoft.com/office/officeart/2005/8/layout/orgChart1"/>
    <dgm:cxn modelId="{9D50BD23-28E4-4308-88DC-B42D85D63D92}" type="presOf" srcId="{FE556773-7201-46A9-91C1-D9D3A7957746}" destId="{78592C4D-1BFF-4402-B50D-2C5DF11EE11B}" srcOrd="0" destOrd="0" presId="urn:microsoft.com/office/officeart/2005/8/layout/orgChart1"/>
    <dgm:cxn modelId="{7D28B24C-0BE4-4D70-8CBF-BD8CE668730F}" srcId="{E7BD0382-591B-4BB8-8BA2-F70447828A2A}" destId="{DCFD0BFF-4F57-48D5-B07D-81E38193C827}" srcOrd="5" destOrd="0" parTransId="{E665C790-8D1A-4305-A3E5-67F14CD79A8C}" sibTransId="{5046ECC4-4ED3-4A8E-8044-F9CB073F2A0E}"/>
    <dgm:cxn modelId="{43E05D7D-3AD7-4637-BDDE-53A621AFAF6E}" type="presOf" srcId="{05AC2D28-BAB8-4E34-8845-FDF7BD422409}" destId="{0B766DC4-B07B-44AC-8BA7-0E3611155C32}" srcOrd="0" destOrd="0" presId="urn:microsoft.com/office/officeart/2005/8/layout/orgChart1"/>
    <dgm:cxn modelId="{F91B8A96-CAB7-4E3F-9938-12445AF6A68C}" type="presOf" srcId="{D713B6BB-6ABB-4E0F-AF8A-DD174C668BFD}" destId="{F441129B-7A9A-42AD-A493-6FD24B9F85D3}" srcOrd="1" destOrd="0" presId="urn:microsoft.com/office/officeart/2005/8/layout/orgChart1"/>
    <dgm:cxn modelId="{00AE303E-6D59-44E6-88D6-05EF149B4C15}" type="presParOf" srcId="{CDD4CD9D-0B07-477C-98BE-E1A5F762AEBE}" destId="{A8944932-31DA-4115-92BC-ED7B54427E14}" srcOrd="0" destOrd="0" presId="urn:microsoft.com/office/officeart/2005/8/layout/orgChart1"/>
    <dgm:cxn modelId="{02E070FA-459F-439E-8C1C-1865DAE56C27}" type="presParOf" srcId="{A8944932-31DA-4115-92BC-ED7B54427E14}" destId="{23CBAA6E-9107-4F31-AA65-907405A6B379}" srcOrd="0" destOrd="0" presId="urn:microsoft.com/office/officeart/2005/8/layout/orgChart1"/>
    <dgm:cxn modelId="{415947A6-6D4F-41EA-AD2C-8130DBD51E4C}" type="presParOf" srcId="{23CBAA6E-9107-4F31-AA65-907405A6B379}" destId="{76C80CDF-F6D2-4416-95B8-1DB52F38293D}" srcOrd="0" destOrd="0" presId="urn:microsoft.com/office/officeart/2005/8/layout/orgChart1"/>
    <dgm:cxn modelId="{DA0E6FC2-70CE-47AE-934D-2EBAE2C5396D}" type="presParOf" srcId="{23CBAA6E-9107-4F31-AA65-907405A6B379}" destId="{EF33B939-C90C-4A4B-A5B1-75A7008EC4CE}" srcOrd="1" destOrd="0" presId="urn:microsoft.com/office/officeart/2005/8/layout/orgChart1"/>
    <dgm:cxn modelId="{44A8E3BD-B5C2-4F48-BABE-8B1F31A8F02C}" type="presParOf" srcId="{A8944932-31DA-4115-92BC-ED7B54427E14}" destId="{539A3694-A215-4D84-8D82-41B6BAF46A80}" srcOrd="1" destOrd="0" presId="urn:microsoft.com/office/officeart/2005/8/layout/orgChart1"/>
    <dgm:cxn modelId="{8332B09C-0959-4060-AA57-3FDD1F5E67AB}" type="presParOf" srcId="{539A3694-A215-4D84-8D82-41B6BAF46A80}" destId="{3FBA3D75-F546-492D-B69D-19EA5746EF71}" srcOrd="0" destOrd="0" presId="urn:microsoft.com/office/officeart/2005/8/layout/orgChart1"/>
    <dgm:cxn modelId="{C81FE5CD-8D20-4D54-9955-08F64777494B}" type="presParOf" srcId="{539A3694-A215-4D84-8D82-41B6BAF46A80}" destId="{1E435DA4-375C-428D-B1C6-48B1173023D9}" srcOrd="1" destOrd="0" presId="urn:microsoft.com/office/officeart/2005/8/layout/orgChart1"/>
    <dgm:cxn modelId="{68916E22-D76C-41CC-80C3-59833EE726EB}" type="presParOf" srcId="{1E435DA4-375C-428D-B1C6-48B1173023D9}" destId="{5EB333A6-53C4-4051-80A0-E670526CEE13}" srcOrd="0" destOrd="0" presId="urn:microsoft.com/office/officeart/2005/8/layout/orgChart1"/>
    <dgm:cxn modelId="{988196F8-EDA4-447A-862D-F02F931B34FB}" type="presParOf" srcId="{5EB333A6-53C4-4051-80A0-E670526CEE13}" destId="{FAD22E68-C833-43D1-843C-29635D6ACF2D}" srcOrd="0" destOrd="0" presId="urn:microsoft.com/office/officeart/2005/8/layout/orgChart1"/>
    <dgm:cxn modelId="{37710A97-17AF-46B8-B983-18441EF0CA48}" type="presParOf" srcId="{5EB333A6-53C4-4051-80A0-E670526CEE13}" destId="{F0D53F48-C54B-4FFE-B7A7-4E3386EB7DBA}" srcOrd="1" destOrd="0" presId="urn:microsoft.com/office/officeart/2005/8/layout/orgChart1"/>
    <dgm:cxn modelId="{685E459D-19FC-494D-98E8-AFF75DD7E475}" type="presParOf" srcId="{1E435DA4-375C-428D-B1C6-48B1173023D9}" destId="{DE423281-B84B-44DB-AEF0-88EC06634735}" srcOrd="1" destOrd="0" presId="urn:microsoft.com/office/officeart/2005/8/layout/orgChart1"/>
    <dgm:cxn modelId="{3376A703-893C-45E1-8AEA-24514A59DC68}" type="presParOf" srcId="{DE423281-B84B-44DB-AEF0-88EC06634735}" destId="{CDBCB177-A225-40C7-B69B-8C7DDDADADD4}" srcOrd="0" destOrd="0" presId="urn:microsoft.com/office/officeart/2005/8/layout/orgChart1"/>
    <dgm:cxn modelId="{562B76FA-B028-4EF3-A48D-23B7414A9E09}" type="presParOf" srcId="{DE423281-B84B-44DB-AEF0-88EC06634735}" destId="{D4148C60-39D6-485F-A66C-27E0E74002D1}" srcOrd="1" destOrd="0" presId="urn:microsoft.com/office/officeart/2005/8/layout/orgChart1"/>
    <dgm:cxn modelId="{3F58628D-084C-4FB1-80ED-F7E28EEFA018}" type="presParOf" srcId="{D4148C60-39D6-485F-A66C-27E0E74002D1}" destId="{366675B3-7729-48EB-AD62-38B94980ABC2}" srcOrd="0" destOrd="0" presId="urn:microsoft.com/office/officeart/2005/8/layout/orgChart1"/>
    <dgm:cxn modelId="{268ED950-3631-4120-ADD8-9400AEFF978C}" type="presParOf" srcId="{366675B3-7729-48EB-AD62-38B94980ABC2}" destId="{F0CD94E7-2B93-4690-958D-901D9585B03D}" srcOrd="0" destOrd="0" presId="urn:microsoft.com/office/officeart/2005/8/layout/orgChart1"/>
    <dgm:cxn modelId="{FEACCBCC-B650-44D3-8460-66A35C6EEC19}" type="presParOf" srcId="{366675B3-7729-48EB-AD62-38B94980ABC2}" destId="{2CA7A550-FF14-4EF5-93D2-ACDE12B72010}" srcOrd="1" destOrd="0" presId="urn:microsoft.com/office/officeart/2005/8/layout/orgChart1"/>
    <dgm:cxn modelId="{73EE028F-E9C5-4EAA-A1C5-713121552AE9}" type="presParOf" srcId="{D4148C60-39D6-485F-A66C-27E0E74002D1}" destId="{E4BD5E38-C943-42AE-8872-B5D6E3CF725B}" srcOrd="1" destOrd="0" presId="urn:microsoft.com/office/officeart/2005/8/layout/orgChart1"/>
    <dgm:cxn modelId="{4F155161-E7A3-4F1F-A1F9-7B216F12515F}" type="presParOf" srcId="{D4148C60-39D6-485F-A66C-27E0E74002D1}" destId="{D4FDD22D-D31C-479A-99C1-854989DFEB02}" srcOrd="2" destOrd="0" presId="urn:microsoft.com/office/officeart/2005/8/layout/orgChart1"/>
    <dgm:cxn modelId="{04FA3235-37E9-449A-A1A7-FD160C7F1148}" type="presParOf" srcId="{DE423281-B84B-44DB-AEF0-88EC06634735}" destId="{EB7155D7-5687-4969-972E-12265B9A0458}" srcOrd="2" destOrd="0" presId="urn:microsoft.com/office/officeart/2005/8/layout/orgChart1"/>
    <dgm:cxn modelId="{1AF378A4-E1D9-44F2-B35E-4252C77530D6}" type="presParOf" srcId="{DE423281-B84B-44DB-AEF0-88EC06634735}" destId="{1BFE2E90-F172-4AFC-A90D-F00E6F70DEF0}" srcOrd="3" destOrd="0" presId="urn:microsoft.com/office/officeart/2005/8/layout/orgChart1"/>
    <dgm:cxn modelId="{D37E5740-2FDB-48D0-8D58-469C89AC0AAD}" type="presParOf" srcId="{1BFE2E90-F172-4AFC-A90D-F00E6F70DEF0}" destId="{6F9EAC5D-B4D2-4330-9C41-656AF057CEB8}" srcOrd="0" destOrd="0" presId="urn:microsoft.com/office/officeart/2005/8/layout/orgChart1"/>
    <dgm:cxn modelId="{87367AAD-9582-4972-A5C9-EE4AD95DBD7B}" type="presParOf" srcId="{6F9EAC5D-B4D2-4330-9C41-656AF057CEB8}" destId="{548089A6-C307-4FBC-A5C9-5126D3F1A59F}" srcOrd="0" destOrd="0" presId="urn:microsoft.com/office/officeart/2005/8/layout/orgChart1"/>
    <dgm:cxn modelId="{F1CAD320-24EC-4AD6-A27E-69DCF22EEB0F}" type="presParOf" srcId="{6F9EAC5D-B4D2-4330-9C41-656AF057CEB8}" destId="{3C04D772-910F-4685-9382-A9C3B8E798FD}" srcOrd="1" destOrd="0" presId="urn:microsoft.com/office/officeart/2005/8/layout/orgChart1"/>
    <dgm:cxn modelId="{06055A47-FF1E-42EA-B2D4-24121EC6FD8C}" type="presParOf" srcId="{1BFE2E90-F172-4AFC-A90D-F00E6F70DEF0}" destId="{DF7CDACE-E825-4187-AB48-1F6BDACB998B}" srcOrd="1" destOrd="0" presId="urn:microsoft.com/office/officeart/2005/8/layout/orgChart1"/>
    <dgm:cxn modelId="{3F18C255-39BB-4895-BAB7-9F80271F9130}" type="presParOf" srcId="{1BFE2E90-F172-4AFC-A90D-F00E6F70DEF0}" destId="{100A52CC-7100-4C82-80CA-EEA6B46E3139}" srcOrd="2" destOrd="0" presId="urn:microsoft.com/office/officeart/2005/8/layout/orgChart1"/>
    <dgm:cxn modelId="{69BBEC3B-4462-4DC4-B918-D63E0EBB6129}" type="presParOf" srcId="{DE423281-B84B-44DB-AEF0-88EC06634735}" destId="{0BC8E9EE-FE22-43F3-9572-4059AFCFCB96}" srcOrd="4" destOrd="0" presId="urn:microsoft.com/office/officeart/2005/8/layout/orgChart1"/>
    <dgm:cxn modelId="{AAC389FE-46F2-444E-BC60-B67B5BEB427C}" type="presParOf" srcId="{DE423281-B84B-44DB-AEF0-88EC06634735}" destId="{873BA821-FE2C-452D-9EAD-81D772C7FFC0}" srcOrd="5" destOrd="0" presId="urn:microsoft.com/office/officeart/2005/8/layout/orgChart1"/>
    <dgm:cxn modelId="{FC928794-6B69-4434-ACC0-7E47B2962796}" type="presParOf" srcId="{873BA821-FE2C-452D-9EAD-81D772C7FFC0}" destId="{97CBEC14-BCE3-43B0-8ED8-69BAAE0C2FFF}" srcOrd="0" destOrd="0" presId="urn:microsoft.com/office/officeart/2005/8/layout/orgChart1"/>
    <dgm:cxn modelId="{E7CD432D-D12D-4D55-8DA0-DB34467DCC17}" type="presParOf" srcId="{97CBEC14-BCE3-43B0-8ED8-69BAAE0C2FFF}" destId="{4D563D63-5E9D-4D4A-B566-FE49198E04F2}" srcOrd="0" destOrd="0" presId="urn:microsoft.com/office/officeart/2005/8/layout/orgChart1"/>
    <dgm:cxn modelId="{310A54FF-892F-4A7C-88B0-221F6DB31F6F}" type="presParOf" srcId="{97CBEC14-BCE3-43B0-8ED8-69BAAE0C2FFF}" destId="{11A88B81-E281-45A0-88D0-5C6BA9AD9CBD}" srcOrd="1" destOrd="0" presId="urn:microsoft.com/office/officeart/2005/8/layout/orgChart1"/>
    <dgm:cxn modelId="{45D6C26C-282F-4B9D-BF40-8CC6E56F91B2}" type="presParOf" srcId="{873BA821-FE2C-452D-9EAD-81D772C7FFC0}" destId="{0CC731F2-2DE8-4D96-925B-7F2C26F554C6}" srcOrd="1" destOrd="0" presId="urn:microsoft.com/office/officeart/2005/8/layout/orgChart1"/>
    <dgm:cxn modelId="{5060C157-ACCE-4D54-A92F-2B46F01EA2D6}" type="presParOf" srcId="{873BA821-FE2C-452D-9EAD-81D772C7FFC0}" destId="{99AB5ED5-279B-4F41-95E0-AA39AC1EB8FF}" srcOrd="2" destOrd="0" presId="urn:microsoft.com/office/officeart/2005/8/layout/orgChart1"/>
    <dgm:cxn modelId="{02C470D5-4803-476A-9BF9-EDD76905F7E4}" type="presParOf" srcId="{DE423281-B84B-44DB-AEF0-88EC06634735}" destId="{E12470F9-6BCA-444C-A949-F71A8C6213CA}" srcOrd="6" destOrd="0" presId="urn:microsoft.com/office/officeart/2005/8/layout/orgChart1"/>
    <dgm:cxn modelId="{A6745357-E7D3-4772-9A97-2C527645A51E}" type="presParOf" srcId="{DE423281-B84B-44DB-AEF0-88EC06634735}" destId="{752985E5-D8C4-4AB1-A89E-0C4D08E85C1B}" srcOrd="7" destOrd="0" presId="urn:microsoft.com/office/officeart/2005/8/layout/orgChart1"/>
    <dgm:cxn modelId="{A496B194-F3E0-43E8-845D-1E0BDA3B541F}" type="presParOf" srcId="{752985E5-D8C4-4AB1-A89E-0C4D08E85C1B}" destId="{97E6665E-7733-4D16-8647-2543C7A4B2EE}" srcOrd="0" destOrd="0" presId="urn:microsoft.com/office/officeart/2005/8/layout/orgChart1"/>
    <dgm:cxn modelId="{919CF78A-3E61-4B05-8508-6F9B719F6CA9}" type="presParOf" srcId="{97E6665E-7733-4D16-8647-2543C7A4B2EE}" destId="{0DEB6190-977F-461B-9CF6-6A04152741CD}" srcOrd="0" destOrd="0" presId="urn:microsoft.com/office/officeart/2005/8/layout/orgChart1"/>
    <dgm:cxn modelId="{686E6EB7-E9F5-40D2-9777-D256AA404F52}" type="presParOf" srcId="{97E6665E-7733-4D16-8647-2543C7A4B2EE}" destId="{2A45A1D5-9232-440D-9EFF-D3A9D3055015}" srcOrd="1" destOrd="0" presId="urn:microsoft.com/office/officeart/2005/8/layout/orgChart1"/>
    <dgm:cxn modelId="{E460E540-37D1-4F2F-B37E-1CA6192E95B0}" type="presParOf" srcId="{752985E5-D8C4-4AB1-A89E-0C4D08E85C1B}" destId="{6BE2CB8B-93AF-4202-92B7-36CC216099D9}" srcOrd="1" destOrd="0" presId="urn:microsoft.com/office/officeart/2005/8/layout/orgChart1"/>
    <dgm:cxn modelId="{49FADB7B-A600-453A-BC45-8092A92AD374}" type="presParOf" srcId="{752985E5-D8C4-4AB1-A89E-0C4D08E85C1B}" destId="{B3C4C9B7-212C-4EA4-91E8-C558557000F1}" srcOrd="2" destOrd="0" presId="urn:microsoft.com/office/officeart/2005/8/layout/orgChart1"/>
    <dgm:cxn modelId="{D557E331-8BDE-4950-B198-AD6877C119E0}" type="presParOf" srcId="{DE423281-B84B-44DB-AEF0-88EC06634735}" destId="{0E2B98D2-FD9A-4539-860E-22426BFF95CF}" srcOrd="8" destOrd="0" presId="urn:microsoft.com/office/officeart/2005/8/layout/orgChart1"/>
    <dgm:cxn modelId="{D4EF1E0C-1034-4D88-A10D-76125E98F871}" type="presParOf" srcId="{DE423281-B84B-44DB-AEF0-88EC06634735}" destId="{38B91537-2C42-42F8-98E4-CBFFFCAAC14C}" srcOrd="9" destOrd="0" presId="urn:microsoft.com/office/officeart/2005/8/layout/orgChart1"/>
    <dgm:cxn modelId="{C8335B84-25BD-48BB-B3EB-AD064E76430D}" type="presParOf" srcId="{38B91537-2C42-42F8-98E4-CBFFFCAAC14C}" destId="{3793688E-5073-4C16-94C3-47822C429E3B}" srcOrd="0" destOrd="0" presId="urn:microsoft.com/office/officeart/2005/8/layout/orgChart1"/>
    <dgm:cxn modelId="{E845A187-A12A-4594-A309-8820EB500865}" type="presParOf" srcId="{3793688E-5073-4C16-94C3-47822C429E3B}" destId="{7EDDE539-9570-43C6-B18D-3F649277AB5A}" srcOrd="0" destOrd="0" presId="urn:microsoft.com/office/officeart/2005/8/layout/orgChart1"/>
    <dgm:cxn modelId="{927BCF84-D8D6-4AB1-9785-A27D656B7802}" type="presParOf" srcId="{3793688E-5073-4C16-94C3-47822C429E3B}" destId="{8A9E6CCC-148B-4BFA-B040-6EF63AB831F8}" srcOrd="1" destOrd="0" presId="urn:microsoft.com/office/officeart/2005/8/layout/orgChart1"/>
    <dgm:cxn modelId="{AD854EAF-B1C7-4708-B6BF-0A34DC0805F2}" type="presParOf" srcId="{38B91537-2C42-42F8-98E4-CBFFFCAAC14C}" destId="{4FC43E6E-45ED-4A56-864B-E23BF3D3CBB1}" srcOrd="1" destOrd="0" presId="urn:microsoft.com/office/officeart/2005/8/layout/orgChart1"/>
    <dgm:cxn modelId="{3EE3A8DF-48A2-4208-9C45-7C5783DC1D65}" type="presParOf" srcId="{38B91537-2C42-42F8-98E4-CBFFFCAAC14C}" destId="{8FC43713-8E23-4B0F-9526-B594A846829F}" srcOrd="2" destOrd="0" presId="urn:microsoft.com/office/officeart/2005/8/layout/orgChart1"/>
    <dgm:cxn modelId="{66C34DBE-8E7B-4171-9BAE-E316E6489AA3}" type="presParOf" srcId="{1E435DA4-375C-428D-B1C6-48B1173023D9}" destId="{765A506B-C89E-43A9-873D-F255362214C9}" srcOrd="2" destOrd="0" presId="urn:microsoft.com/office/officeart/2005/8/layout/orgChart1"/>
    <dgm:cxn modelId="{73706516-61D9-4462-B379-11DCEA3A0949}" type="presParOf" srcId="{539A3694-A215-4D84-8D82-41B6BAF46A80}" destId="{00627FF2-40AC-40B5-B908-8A0949EB6C1A}" srcOrd="2" destOrd="0" presId="urn:microsoft.com/office/officeart/2005/8/layout/orgChart1"/>
    <dgm:cxn modelId="{323FCD68-EA67-46D9-AD85-717B8F0B6595}" type="presParOf" srcId="{539A3694-A215-4D84-8D82-41B6BAF46A80}" destId="{AF381952-80BD-4E22-B4BB-9D6107DCE852}" srcOrd="3" destOrd="0" presId="urn:microsoft.com/office/officeart/2005/8/layout/orgChart1"/>
    <dgm:cxn modelId="{63057732-1213-414D-A81C-10ACF9B1FDB1}" type="presParOf" srcId="{AF381952-80BD-4E22-B4BB-9D6107DCE852}" destId="{1E7E899C-B233-470E-A549-878E6A88DE4F}" srcOrd="0" destOrd="0" presId="urn:microsoft.com/office/officeart/2005/8/layout/orgChart1"/>
    <dgm:cxn modelId="{EAF53014-1041-46E4-9EA9-7D3803907F26}" type="presParOf" srcId="{1E7E899C-B233-470E-A549-878E6A88DE4F}" destId="{053FFD8A-8E38-4B25-B76A-72A4E09C9E37}" srcOrd="0" destOrd="0" presId="urn:microsoft.com/office/officeart/2005/8/layout/orgChart1"/>
    <dgm:cxn modelId="{0496B9FA-5BE5-4C23-A96E-4E164E646923}" type="presParOf" srcId="{1E7E899C-B233-470E-A549-878E6A88DE4F}" destId="{27127E75-FDC8-49EF-A24F-2C3DB5B49CEB}" srcOrd="1" destOrd="0" presId="urn:microsoft.com/office/officeart/2005/8/layout/orgChart1"/>
    <dgm:cxn modelId="{1111F866-8B96-49BA-BBDD-848BAFFD6AD4}" type="presParOf" srcId="{AF381952-80BD-4E22-B4BB-9D6107DCE852}" destId="{E86F7834-FA81-488A-A184-31FE3988CD0C}" srcOrd="1" destOrd="0" presId="urn:microsoft.com/office/officeart/2005/8/layout/orgChart1"/>
    <dgm:cxn modelId="{93E39937-5782-4F2B-AABD-FE9A3E24D844}" type="presParOf" srcId="{E86F7834-FA81-488A-A184-31FE3988CD0C}" destId="{E90267FA-C331-49E9-9D5F-E819AAFC37BC}" srcOrd="0" destOrd="0" presId="urn:microsoft.com/office/officeart/2005/8/layout/orgChart1"/>
    <dgm:cxn modelId="{9C589D30-F8B1-4352-9384-3D65849944D4}" type="presParOf" srcId="{E86F7834-FA81-488A-A184-31FE3988CD0C}" destId="{47207052-396B-44C4-B17E-F762CC86BD68}" srcOrd="1" destOrd="0" presId="urn:microsoft.com/office/officeart/2005/8/layout/orgChart1"/>
    <dgm:cxn modelId="{CAF47441-3C90-4C59-9687-46F4C285ADF6}" type="presParOf" srcId="{47207052-396B-44C4-B17E-F762CC86BD68}" destId="{7DC95B94-ECA0-4DD2-98B9-952A7E06A711}" srcOrd="0" destOrd="0" presId="urn:microsoft.com/office/officeart/2005/8/layout/orgChart1"/>
    <dgm:cxn modelId="{90244A3C-B769-451A-B5B2-AE40EC45A44D}" type="presParOf" srcId="{7DC95B94-ECA0-4DD2-98B9-952A7E06A711}" destId="{2B9538B6-2934-4F7B-BD91-DF4F2075BFD2}" srcOrd="0" destOrd="0" presId="urn:microsoft.com/office/officeart/2005/8/layout/orgChart1"/>
    <dgm:cxn modelId="{832758A3-179A-4F48-AC5F-E7ACB80933D2}" type="presParOf" srcId="{7DC95B94-ECA0-4DD2-98B9-952A7E06A711}" destId="{461C06E7-577A-4B04-B61A-6FCD3B0A08E2}" srcOrd="1" destOrd="0" presId="urn:microsoft.com/office/officeart/2005/8/layout/orgChart1"/>
    <dgm:cxn modelId="{F90DCBCC-5059-47F6-95FD-6D69E4DC309A}" type="presParOf" srcId="{47207052-396B-44C4-B17E-F762CC86BD68}" destId="{CB8908B9-60B8-4751-A666-0137C738F8D9}" srcOrd="1" destOrd="0" presId="urn:microsoft.com/office/officeart/2005/8/layout/orgChart1"/>
    <dgm:cxn modelId="{09A87C0C-5120-4AF0-89F7-D46237CB8655}" type="presParOf" srcId="{47207052-396B-44C4-B17E-F762CC86BD68}" destId="{C1EA3B1A-31B5-41EE-9C40-9C69D107661B}" srcOrd="2" destOrd="0" presId="urn:microsoft.com/office/officeart/2005/8/layout/orgChart1"/>
    <dgm:cxn modelId="{6E65C310-CF85-43D8-9AE9-D64944BD1DDE}" type="presParOf" srcId="{E86F7834-FA81-488A-A184-31FE3988CD0C}" destId="{63E7CDFF-3EA6-4189-A2CE-1EB8C1428DF1}" srcOrd="2" destOrd="0" presId="urn:microsoft.com/office/officeart/2005/8/layout/orgChart1"/>
    <dgm:cxn modelId="{E44CD837-9345-4C07-A332-AEA0A0737892}" type="presParOf" srcId="{E86F7834-FA81-488A-A184-31FE3988CD0C}" destId="{D6F329CD-0D64-4AFD-8A8C-9D6392603270}" srcOrd="3" destOrd="0" presId="urn:microsoft.com/office/officeart/2005/8/layout/orgChart1"/>
    <dgm:cxn modelId="{1AB992CA-A5EB-4B1B-894E-F3210FBAC6C5}" type="presParOf" srcId="{D6F329CD-0D64-4AFD-8A8C-9D6392603270}" destId="{1850228C-89EF-4498-890E-1B62D83FC5DE}" srcOrd="0" destOrd="0" presId="urn:microsoft.com/office/officeart/2005/8/layout/orgChart1"/>
    <dgm:cxn modelId="{2F4F2E16-CD5D-4B95-BCEF-4CAE8DF4F383}" type="presParOf" srcId="{1850228C-89EF-4498-890E-1B62D83FC5DE}" destId="{47682BF1-ACDD-4428-8262-0A49C18AA6C4}" srcOrd="0" destOrd="0" presId="urn:microsoft.com/office/officeart/2005/8/layout/orgChart1"/>
    <dgm:cxn modelId="{3E4D91A0-E12E-4B77-B640-0EA53309DF20}" type="presParOf" srcId="{1850228C-89EF-4498-890E-1B62D83FC5DE}" destId="{6D314689-F922-4AEA-B8ED-2421B3B70CDB}" srcOrd="1" destOrd="0" presId="urn:microsoft.com/office/officeart/2005/8/layout/orgChart1"/>
    <dgm:cxn modelId="{9996B359-4214-48A7-BBE7-F8C89928D457}" type="presParOf" srcId="{D6F329CD-0D64-4AFD-8A8C-9D6392603270}" destId="{AB5E5012-AEF0-423F-A4B4-CC2F17EB6797}" srcOrd="1" destOrd="0" presId="urn:microsoft.com/office/officeart/2005/8/layout/orgChart1"/>
    <dgm:cxn modelId="{E917B507-8859-415D-99EB-C9ABAC3DC053}" type="presParOf" srcId="{D6F329CD-0D64-4AFD-8A8C-9D6392603270}" destId="{A077A0A5-7CF1-418F-A874-1D80AAD23259}" srcOrd="2" destOrd="0" presId="urn:microsoft.com/office/officeart/2005/8/layout/orgChart1"/>
    <dgm:cxn modelId="{D48F49E8-91C7-4511-A8AF-A9AEC304A89B}" type="presParOf" srcId="{E86F7834-FA81-488A-A184-31FE3988CD0C}" destId="{254CFFBF-F8DA-47F1-B23E-61BE657CDBDA}" srcOrd="4" destOrd="0" presId="urn:microsoft.com/office/officeart/2005/8/layout/orgChart1"/>
    <dgm:cxn modelId="{DFBE1BA6-DC21-4BA9-B3CC-91B90EB7F97A}" type="presParOf" srcId="{E86F7834-FA81-488A-A184-31FE3988CD0C}" destId="{FE109D70-18D9-4C3D-BF5A-98B915EB7C0F}" srcOrd="5" destOrd="0" presId="urn:microsoft.com/office/officeart/2005/8/layout/orgChart1"/>
    <dgm:cxn modelId="{F9B0F5F1-513E-407B-977D-68A3FAA0B806}" type="presParOf" srcId="{FE109D70-18D9-4C3D-BF5A-98B915EB7C0F}" destId="{0824D0D3-2BC9-4D2C-9EBB-6361C518E130}" srcOrd="0" destOrd="0" presId="urn:microsoft.com/office/officeart/2005/8/layout/orgChart1"/>
    <dgm:cxn modelId="{D09B1CCA-244D-4A59-8B80-D9E99F1AB6BB}" type="presParOf" srcId="{0824D0D3-2BC9-4D2C-9EBB-6361C518E130}" destId="{87B34F27-DA37-47F7-B59F-E5CF902130E2}" srcOrd="0" destOrd="0" presId="urn:microsoft.com/office/officeart/2005/8/layout/orgChart1"/>
    <dgm:cxn modelId="{61370E00-9C5F-4697-9DC7-01A9E3B4C975}" type="presParOf" srcId="{0824D0D3-2BC9-4D2C-9EBB-6361C518E130}" destId="{C367DD7E-D0A0-4402-9F78-3B020AA6669E}" srcOrd="1" destOrd="0" presId="urn:microsoft.com/office/officeart/2005/8/layout/orgChart1"/>
    <dgm:cxn modelId="{FF3EE41C-836A-4A3C-AAD3-FB02AA245433}" type="presParOf" srcId="{FE109D70-18D9-4C3D-BF5A-98B915EB7C0F}" destId="{81F2B6E3-8C2B-4BE5-B607-FBC9117EE624}" srcOrd="1" destOrd="0" presId="urn:microsoft.com/office/officeart/2005/8/layout/orgChart1"/>
    <dgm:cxn modelId="{C716C3D9-E3F1-427C-B5BA-DA7008E640C1}" type="presParOf" srcId="{FE109D70-18D9-4C3D-BF5A-98B915EB7C0F}" destId="{CAD7AB1D-F981-4D8B-A2FA-EEAB5DBBBE0D}" srcOrd="2" destOrd="0" presId="urn:microsoft.com/office/officeart/2005/8/layout/orgChart1"/>
    <dgm:cxn modelId="{1617CA11-655A-41A1-9F17-7F72BDC6F641}" type="presParOf" srcId="{AF381952-80BD-4E22-B4BB-9D6107DCE852}" destId="{5D62B866-1A05-424B-94E1-E911F6D40DE5}" srcOrd="2" destOrd="0" presId="urn:microsoft.com/office/officeart/2005/8/layout/orgChart1"/>
    <dgm:cxn modelId="{D416AC58-86C6-4ED0-981E-DEC96B4E7F88}" type="presParOf" srcId="{539A3694-A215-4D84-8D82-41B6BAF46A80}" destId="{91881CC8-DE84-44D4-9565-06E39070483D}" srcOrd="4" destOrd="0" presId="urn:microsoft.com/office/officeart/2005/8/layout/orgChart1"/>
    <dgm:cxn modelId="{3959AD2F-37B8-4ECF-B63F-08ED878F4757}" type="presParOf" srcId="{539A3694-A215-4D84-8D82-41B6BAF46A80}" destId="{E8FBBA27-EC5C-4FAB-866E-7E171D1E6CF2}" srcOrd="5" destOrd="0" presId="urn:microsoft.com/office/officeart/2005/8/layout/orgChart1"/>
    <dgm:cxn modelId="{AC2A0A37-15E0-4AC6-B18C-A320336B6920}" type="presParOf" srcId="{E8FBBA27-EC5C-4FAB-866E-7E171D1E6CF2}" destId="{14CDC20D-9F1F-401B-A0A1-557379D700D5}" srcOrd="0" destOrd="0" presId="urn:microsoft.com/office/officeart/2005/8/layout/orgChart1"/>
    <dgm:cxn modelId="{5B553B26-AB4C-4DD5-8AA5-7D77AEAA0CBF}" type="presParOf" srcId="{14CDC20D-9F1F-401B-A0A1-557379D700D5}" destId="{42CEC20A-D082-40AD-B588-322A383E6283}" srcOrd="0" destOrd="0" presId="urn:microsoft.com/office/officeart/2005/8/layout/orgChart1"/>
    <dgm:cxn modelId="{A00C18C8-E03F-4A2D-B16A-8F5D78D8B427}" type="presParOf" srcId="{14CDC20D-9F1F-401B-A0A1-557379D700D5}" destId="{D051549B-FF45-43B8-9F4C-40884CC1877A}" srcOrd="1" destOrd="0" presId="urn:microsoft.com/office/officeart/2005/8/layout/orgChart1"/>
    <dgm:cxn modelId="{2C32857A-3535-4648-9240-04AF5A6C1039}" type="presParOf" srcId="{E8FBBA27-EC5C-4FAB-866E-7E171D1E6CF2}" destId="{83C714B6-8796-4BC3-AB15-8A785A4D2800}" srcOrd="1" destOrd="0" presId="urn:microsoft.com/office/officeart/2005/8/layout/orgChart1"/>
    <dgm:cxn modelId="{47B63BF1-B109-43E5-9758-B72CFB25B50D}" type="presParOf" srcId="{83C714B6-8796-4BC3-AB15-8A785A4D2800}" destId="{0B766DC4-B07B-44AC-8BA7-0E3611155C32}" srcOrd="0" destOrd="0" presId="urn:microsoft.com/office/officeart/2005/8/layout/orgChart1"/>
    <dgm:cxn modelId="{CE783CD1-8D01-4212-B8BC-FE1BE8749920}" type="presParOf" srcId="{83C714B6-8796-4BC3-AB15-8A785A4D2800}" destId="{872CE6CE-2F65-4F78-96A9-ABC9DACD66C9}" srcOrd="1" destOrd="0" presId="urn:microsoft.com/office/officeart/2005/8/layout/orgChart1"/>
    <dgm:cxn modelId="{2D45B0CE-FEC9-4D81-BE52-73669F6CC36C}" type="presParOf" srcId="{872CE6CE-2F65-4F78-96A9-ABC9DACD66C9}" destId="{155217E6-1C9A-44B8-BD13-6C4C17D7CB72}" srcOrd="0" destOrd="0" presId="urn:microsoft.com/office/officeart/2005/8/layout/orgChart1"/>
    <dgm:cxn modelId="{16EE0823-2B9A-44D9-88E7-F87F44D18C24}" type="presParOf" srcId="{155217E6-1C9A-44B8-BD13-6C4C17D7CB72}" destId="{B09EE45A-17B7-4C02-9CED-70CED5F8D5FD}" srcOrd="0" destOrd="0" presId="urn:microsoft.com/office/officeart/2005/8/layout/orgChart1"/>
    <dgm:cxn modelId="{365DE38E-D5D9-4C55-AC38-839254D25556}" type="presParOf" srcId="{155217E6-1C9A-44B8-BD13-6C4C17D7CB72}" destId="{2D42DACF-27DC-4DA7-9B53-FEB6C6524D71}" srcOrd="1" destOrd="0" presId="urn:microsoft.com/office/officeart/2005/8/layout/orgChart1"/>
    <dgm:cxn modelId="{2B4D44BA-D17C-4FC0-A506-105EC3572813}" type="presParOf" srcId="{872CE6CE-2F65-4F78-96A9-ABC9DACD66C9}" destId="{36F1384C-D481-404A-BAFC-518F66C3C784}" srcOrd="1" destOrd="0" presId="urn:microsoft.com/office/officeart/2005/8/layout/orgChart1"/>
    <dgm:cxn modelId="{5F2915C3-AA26-4966-A401-FA2875FEA658}" type="presParOf" srcId="{872CE6CE-2F65-4F78-96A9-ABC9DACD66C9}" destId="{6545DE07-2A78-462B-847F-074C56C2E0B1}" srcOrd="2" destOrd="0" presId="urn:microsoft.com/office/officeart/2005/8/layout/orgChart1"/>
    <dgm:cxn modelId="{1E513701-2C2A-4877-86EF-AE0FCA09D7DF}" type="presParOf" srcId="{83C714B6-8796-4BC3-AB15-8A785A4D2800}" destId="{ACD428D6-C9FC-4F0B-A539-80B0D1E7E284}" srcOrd="2" destOrd="0" presId="urn:microsoft.com/office/officeart/2005/8/layout/orgChart1"/>
    <dgm:cxn modelId="{C7369222-313E-4429-9FD4-196B48314C16}" type="presParOf" srcId="{83C714B6-8796-4BC3-AB15-8A785A4D2800}" destId="{0DE7F21F-B25F-437C-A040-E7FDAE61A3AF}" srcOrd="3" destOrd="0" presId="urn:microsoft.com/office/officeart/2005/8/layout/orgChart1"/>
    <dgm:cxn modelId="{B98A2533-7CC1-43F0-9881-926EA0B4E8FB}" type="presParOf" srcId="{0DE7F21F-B25F-437C-A040-E7FDAE61A3AF}" destId="{7A0588EC-C2EE-4D58-BE47-2ED1C3869E2F}" srcOrd="0" destOrd="0" presId="urn:microsoft.com/office/officeart/2005/8/layout/orgChart1"/>
    <dgm:cxn modelId="{C8D13916-B581-4228-9151-5EB128B8218A}" type="presParOf" srcId="{7A0588EC-C2EE-4D58-BE47-2ED1C3869E2F}" destId="{9640A6F8-D026-4842-91A7-6177E9222BE5}" srcOrd="0" destOrd="0" presId="urn:microsoft.com/office/officeart/2005/8/layout/orgChart1"/>
    <dgm:cxn modelId="{473E2DA7-FE14-4330-83D5-14A43881C17B}" type="presParOf" srcId="{7A0588EC-C2EE-4D58-BE47-2ED1C3869E2F}" destId="{DFDA983D-475D-45BB-9F26-67873C5144C7}" srcOrd="1" destOrd="0" presId="urn:microsoft.com/office/officeart/2005/8/layout/orgChart1"/>
    <dgm:cxn modelId="{D5526047-CB6B-4DBB-9E99-2548B410F502}" type="presParOf" srcId="{0DE7F21F-B25F-437C-A040-E7FDAE61A3AF}" destId="{686EE938-1B39-4A82-ADAB-C9CC0356A5F2}" srcOrd="1" destOrd="0" presId="urn:microsoft.com/office/officeart/2005/8/layout/orgChart1"/>
    <dgm:cxn modelId="{92476A15-AD43-46A4-BF9B-9E3B86E273B3}" type="presParOf" srcId="{0DE7F21F-B25F-437C-A040-E7FDAE61A3AF}" destId="{0A31D925-DBBB-4B9E-BADE-511E197FC075}" srcOrd="2" destOrd="0" presId="urn:microsoft.com/office/officeart/2005/8/layout/orgChart1"/>
    <dgm:cxn modelId="{BCF4C216-A166-45BC-AA57-0A211E51C8C9}" type="presParOf" srcId="{83C714B6-8796-4BC3-AB15-8A785A4D2800}" destId="{519A7FC1-F781-4278-B97F-FA182DB4CDD5}" srcOrd="4" destOrd="0" presId="urn:microsoft.com/office/officeart/2005/8/layout/orgChart1"/>
    <dgm:cxn modelId="{8317372D-FA93-4975-968D-BB612F8E7849}" type="presParOf" srcId="{83C714B6-8796-4BC3-AB15-8A785A4D2800}" destId="{08D85543-7572-4777-930A-EE10E1FBE980}" srcOrd="5" destOrd="0" presId="urn:microsoft.com/office/officeart/2005/8/layout/orgChart1"/>
    <dgm:cxn modelId="{330F2780-5204-4272-A5C2-F05D05ACCFA5}" type="presParOf" srcId="{08D85543-7572-4777-930A-EE10E1FBE980}" destId="{1DF62EAA-33CB-4DDF-B4CB-FF3E2CCDD474}" srcOrd="0" destOrd="0" presId="urn:microsoft.com/office/officeart/2005/8/layout/orgChart1"/>
    <dgm:cxn modelId="{403DC9FF-A88F-4176-90CE-B59212DFB03C}" type="presParOf" srcId="{1DF62EAA-33CB-4DDF-B4CB-FF3E2CCDD474}" destId="{B60401B1-89F3-4663-A1C9-38BD8CBF8F2B}" srcOrd="0" destOrd="0" presId="urn:microsoft.com/office/officeart/2005/8/layout/orgChart1"/>
    <dgm:cxn modelId="{5B44C3F5-73B8-4D95-8746-314A0AA9F0DC}" type="presParOf" srcId="{1DF62EAA-33CB-4DDF-B4CB-FF3E2CCDD474}" destId="{F6047BA9-E2F5-4DAE-856C-99666C9D8753}" srcOrd="1" destOrd="0" presId="urn:microsoft.com/office/officeart/2005/8/layout/orgChart1"/>
    <dgm:cxn modelId="{F745B8C3-E890-48B1-A3E3-B33D22DE1DD4}" type="presParOf" srcId="{08D85543-7572-4777-930A-EE10E1FBE980}" destId="{8381AA28-F8B2-4723-9803-BB3B9FB58529}" srcOrd="1" destOrd="0" presId="urn:microsoft.com/office/officeart/2005/8/layout/orgChart1"/>
    <dgm:cxn modelId="{172EFA9B-F0F8-42C6-ABC0-074459BB1F52}" type="presParOf" srcId="{08D85543-7572-4777-930A-EE10E1FBE980}" destId="{56EB112A-7275-44B6-87C8-78029B093ED6}" srcOrd="2" destOrd="0" presId="urn:microsoft.com/office/officeart/2005/8/layout/orgChart1"/>
    <dgm:cxn modelId="{A270551D-1AE8-4149-A68F-F5A9194990BF}" type="presParOf" srcId="{83C714B6-8796-4BC3-AB15-8A785A4D2800}" destId="{C45C29D7-FB0E-4F77-BB69-9E147AD415DF}" srcOrd="6" destOrd="0" presId="urn:microsoft.com/office/officeart/2005/8/layout/orgChart1"/>
    <dgm:cxn modelId="{62280333-04C3-4D9F-8165-20F610FF32E8}" type="presParOf" srcId="{83C714B6-8796-4BC3-AB15-8A785A4D2800}" destId="{C6244755-01ED-4FD7-AB22-0B8A8FE45E26}" srcOrd="7" destOrd="0" presId="urn:microsoft.com/office/officeart/2005/8/layout/orgChart1"/>
    <dgm:cxn modelId="{157686AB-26DE-410F-810D-7AF26A54BA6C}" type="presParOf" srcId="{C6244755-01ED-4FD7-AB22-0B8A8FE45E26}" destId="{8B761FD7-873E-4631-AB00-4FD9537E2E6A}" srcOrd="0" destOrd="0" presId="urn:microsoft.com/office/officeart/2005/8/layout/orgChart1"/>
    <dgm:cxn modelId="{CF5BFFD0-ABEE-4EFD-B169-3404B5CB76A3}" type="presParOf" srcId="{8B761FD7-873E-4631-AB00-4FD9537E2E6A}" destId="{6D112EF9-47BB-45C5-A041-3A6F9B430DB7}" srcOrd="0" destOrd="0" presId="urn:microsoft.com/office/officeart/2005/8/layout/orgChart1"/>
    <dgm:cxn modelId="{8397E3F7-1FD4-4A21-8208-B91437A13FB1}" type="presParOf" srcId="{8B761FD7-873E-4631-AB00-4FD9537E2E6A}" destId="{2EA5228C-DF14-4E70-803D-217FDFA98F59}" srcOrd="1" destOrd="0" presId="urn:microsoft.com/office/officeart/2005/8/layout/orgChart1"/>
    <dgm:cxn modelId="{C1C0047B-8681-4A38-AD0C-A8E3BB9A44D5}" type="presParOf" srcId="{C6244755-01ED-4FD7-AB22-0B8A8FE45E26}" destId="{2017F757-7C1D-4C79-BB34-DF7546CB55C2}" srcOrd="1" destOrd="0" presId="urn:microsoft.com/office/officeart/2005/8/layout/orgChart1"/>
    <dgm:cxn modelId="{86C02A4A-73EF-4AB4-88B7-CCE74E4288C5}" type="presParOf" srcId="{C6244755-01ED-4FD7-AB22-0B8A8FE45E26}" destId="{530DE986-68C6-4169-A88D-3A2F1D477AE4}" srcOrd="2" destOrd="0" presId="urn:microsoft.com/office/officeart/2005/8/layout/orgChart1"/>
    <dgm:cxn modelId="{780FE73F-1CA1-43F9-998D-0469A449F42C}" type="presParOf" srcId="{83C714B6-8796-4BC3-AB15-8A785A4D2800}" destId="{21EA9DC3-474F-4DD5-B6A1-6EEA9DEF1D4A}" srcOrd="8" destOrd="0" presId="urn:microsoft.com/office/officeart/2005/8/layout/orgChart1"/>
    <dgm:cxn modelId="{F76FF46D-8BF7-454D-9328-439AC0E734DD}" type="presParOf" srcId="{83C714B6-8796-4BC3-AB15-8A785A4D2800}" destId="{B5A7DBC2-87BB-4B0F-B8E4-1FA7A07BC3AA}" srcOrd="9" destOrd="0" presId="urn:microsoft.com/office/officeart/2005/8/layout/orgChart1"/>
    <dgm:cxn modelId="{0A8331B2-EF5B-4548-A2B9-475A921F9582}" type="presParOf" srcId="{B5A7DBC2-87BB-4B0F-B8E4-1FA7A07BC3AA}" destId="{174D900A-D5EE-4950-84F2-9D0D4D2648FE}" srcOrd="0" destOrd="0" presId="urn:microsoft.com/office/officeart/2005/8/layout/orgChart1"/>
    <dgm:cxn modelId="{DAB259DC-6A58-47D1-A251-93D0301494FF}" type="presParOf" srcId="{174D900A-D5EE-4950-84F2-9D0D4D2648FE}" destId="{1C844341-CF64-4A16-BC04-457B0BDFF907}" srcOrd="0" destOrd="0" presId="urn:microsoft.com/office/officeart/2005/8/layout/orgChart1"/>
    <dgm:cxn modelId="{B4E8625F-99D3-411C-9D47-59BEE5F79BF1}" type="presParOf" srcId="{174D900A-D5EE-4950-84F2-9D0D4D2648FE}" destId="{0A372FF2-252B-4905-BD3C-AD7D591AB1C4}" srcOrd="1" destOrd="0" presId="urn:microsoft.com/office/officeart/2005/8/layout/orgChart1"/>
    <dgm:cxn modelId="{3FB2C46E-9965-4E4B-9099-4FD06FE2E7B5}" type="presParOf" srcId="{B5A7DBC2-87BB-4B0F-B8E4-1FA7A07BC3AA}" destId="{C7040B73-190E-42E9-B836-F028006D31F9}" srcOrd="1" destOrd="0" presId="urn:microsoft.com/office/officeart/2005/8/layout/orgChart1"/>
    <dgm:cxn modelId="{B4B32259-048C-44C4-ABFA-7440A10C8AE7}" type="presParOf" srcId="{B5A7DBC2-87BB-4B0F-B8E4-1FA7A07BC3AA}" destId="{5080D779-28D6-46A9-8E96-BC89C41B09E5}" srcOrd="2" destOrd="0" presId="urn:microsoft.com/office/officeart/2005/8/layout/orgChart1"/>
    <dgm:cxn modelId="{D8E0F99D-B0D9-48F0-BFC9-AF425F7D3B2F}" type="presParOf" srcId="{E8FBBA27-EC5C-4FAB-866E-7E171D1E6CF2}" destId="{832C0395-259C-42C8-8A37-8C60220FB7C5}" srcOrd="2" destOrd="0" presId="urn:microsoft.com/office/officeart/2005/8/layout/orgChart1"/>
    <dgm:cxn modelId="{C0A4C14D-7E75-4022-89E6-53B6282B66D6}" type="presParOf" srcId="{539A3694-A215-4D84-8D82-41B6BAF46A80}" destId="{EEBCBF55-29C3-494F-896E-E0AF85992B72}" srcOrd="6" destOrd="0" presId="urn:microsoft.com/office/officeart/2005/8/layout/orgChart1"/>
    <dgm:cxn modelId="{CDD49CF4-E42C-42DC-99E7-99DFA328ED77}" type="presParOf" srcId="{539A3694-A215-4D84-8D82-41B6BAF46A80}" destId="{E24AF760-2126-4EC4-9789-C303FB0CCE69}" srcOrd="7" destOrd="0" presId="urn:microsoft.com/office/officeart/2005/8/layout/orgChart1"/>
    <dgm:cxn modelId="{843F85E9-D014-4841-86B9-E8B50C907CDB}" type="presParOf" srcId="{E24AF760-2126-4EC4-9789-C303FB0CCE69}" destId="{85D9931B-DFDB-461E-8A48-A48223C97818}" srcOrd="0" destOrd="0" presId="urn:microsoft.com/office/officeart/2005/8/layout/orgChart1"/>
    <dgm:cxn modelId="{A605AB7A-280C-4F6F-AB86-7DDE2442B2AB}" type="presParOf" srcId="{85D9931B-DFDB-461E-8A48-A48223C97818}" destId="{30763E9A-AC2F-4E5D-A576-B7D191350464}" srcOrd="0" destOrd="0" presId="urn:microsoft.com/office/officeart/2005/8/layout/orgChart1"/>
    <dgm:cxn modelId="{ADC7D4C6-CF53-40BA-A032-154A2D531AB0}" type="presParOf" srcId="{85D9931B-DFDB-461E-8A48-A48223C97818}" destId="{DCBD3ABC-5479-47F8-A99D-2115B299FE03}" srcOrd="1" destOrd="0" presId="urn:microsoft.com/office/officeart/2005/8/layout/orgChart1"/>
    <dgm:cxn modelId="{0AF6BFBD-5572-4EFE-964C-AB13250517F2}" type="presParOf" srcId="{E24AF760-2126-4EC4-9789-C303FB0CCE69}" destId="{105972C1-F7F6-4880-B136-C5636396897F}" srcOrd="1" destOrd="0" presId="urn:microsoft.com/office/officeart/2005/8/layout/orgChart1"/>
    <dgm:cxn modelId="{C6D77CA5-2397-481C-A4EE-71F03E27D625}" type="presParOf" srcId="{105972C1-F7F6-4880-B136-C5636396897F}" destId="{ABF3D169-A96D-498B-B165-BF34FF2BE687}" srcOrd="0" destOrd="0" presId="urn:microsoft.com/office/officeart/2005/8/layout/orgChart1"/>
    <dgm:cxn modelId="{B19A6652-2124-4206-8591-2DC15FC633A7}" type="presParOf" srcId="{105972C1-F7F6-4880-B136-C5636396897F}" destId="{B50403B8-9880-4E92-BA60-5A0A8813F6E4}" srcOrd="1" destOrd="0" presId="urn:microsoft.com/office/officeart/2005/8/layout/orgChart1"/>
    <dgm:cxn modelId="{7FF22657-6BB2-4366-9CEB-8A48BFFF4985}" type="presParOf" srcId="{B50403B8-9880-4E92-BA60-5A0A8813F6E4}" destId="{9CD4DD59-5E1B-4607-9F9D-4F1956A9167E}" srcOrd="0" destOrd="0" presId="urn:microsoft.com/office/officeart/2005/8/layout/orgChart1"/>
    <dgm:cxn modelId="{B8414168-C871-4584-AE35-E5B5F68640BC}" type="presParOf" srcId="{9CD4DD59-5E1B-4607-9F9D-4F1956A9167E}" destId="{9D4E4442-08B4-44CA-9099-A964A9CAAA11}" srcOrd="0" destOrd="0" presId="urn:microsoft.com/office/officeart/2005/8/layout/orgChart1"/>
    <dgm:cxn modelId="{45A29ADB-3CAB-42BC-B660-8ABCD13C8CB6}" type="presParOf" srcId="{9CD4DD59-5E1B-4607-9F9D-4F1956A9167E}" destId="{4C25E4C3-A4F1-42CA-A092-2AEC0D24BC03}" srcOrd="1" destOrd="0" presId="urn:microsoft.com/office/officeart/2005/8/layout/orgChart1"/>
    <dgm:cxn modelId="{267682D2-A8DF-47E7-97DC-9664FAE574EA}" type="presParOf" srcId="{B50403B8-9880-4E92-BA60-5A0A8813F6E4}" destId="{F74A761E-97C6-4360-9326-2ACE5694EB6E}" srcOrd="1" destOrd="0" presId="urn:microsoft.com/office/officeart/2005/8/layout/orgChart1"/>
    <dgm:cxn modelId="{6D0F7E3C-E2A7-4106-B012-3A74F5BA2DD2}" type="presParOf" srcId="{B50403B8-9880-4E92-BA60-5A0A8813F6E4}" destId="{F8C9143A-8A3C-401B-B212-E80830E1ED79}" srcOrd="2" destOrd="0" presId="urn:microsoft.com/office/officeart/2005/8/layout/orgChart1"/>
    <dgm:cxn modelId="{9599B7D7-6D4E-4313-B64D-8FDE9E89C184}" type="presParOf" srcId="{105972C1-F7F6-4880-B136-C5636396897F}" destId="{ADC7CC5B-8EDB-41C6-BC4E-E824A56C6CF2}" srcOrd="2" destOrd="0" presId="urn:microsoft.com/office/officeart/2005/8/layout/orgChart1"/>
    <dgm:cxn modelId="{371B1592-2985-4F41-9BCB-A2390348A504}" type="presParOf" srcId="{105972C1-F7F6-4880-B136-C5636396897F}" destId="{9C39735B-9F0B-4379-975E-845BA71979FF}" srcOrd="3" destOrd="0" presId="urn:microsoft.com/office/officeart/2005/8/layout/orgChart1"/>
    <dgm:cxn modelId="{D2F7BFF3-253A-4652-AE22-43EEB2439F21}" type="presParOf" srcId="{9C39735B-9F0B-4379-975E-845BA71979FF}" destId="{268B0640-6229-433A-8028-2FA65D8A0B66}" srcOrd="0" destOrd="0" presId="urn:microsoft.com/office/officeart/2005/8/layout/orgChart1"/>
    <dgm:cxn modelId="{159A710D-1C03-45CA-B760-DE446882750E}" type="presParOf" srcId="{268B0640-6229-433A-8028-2FA65D8A0B66}" destId="{7A1F4CE3-9FE3-48BF-A39F-FE6E661ECC3D}" srcOrd="0" destOrd="0" presId="urn:microsoft.com/office/officeart/2005/8/layout/orgChart1"/>
    <dgm:cxn modelId="{0C7DF66B-2139-4E96-BF9A-344512FF52AC}" type="presParOf" srcId="{268B0640-6229-433A-8028-2FA65D8A0B66}" destId="{568F12CE-60B6-4A58-B7F8-E96799E464E5}" srcOrd="1" destOrd="0" presId="urn:microsoft.com/office/officeart/2005/8/layout/orgChart1"/>
    <dgm:cxn modelId="{D4AE519C-F990-4D5C-B54F-640339574BC0}" type="presParOf" srcId="{9C39735B-9F0B-4379-975E-845BA71979FF}" destId="{82DBE45A-EE95-428A-91BA-6FC009B84EEA}" srcOrd="1" destOrd="0" presId="urn:microsoft.com/office/officeart/2005/8/layout/orgChart1"/>
    <dgm:cxn modelId="{525C2D63-5689-4D89-B3E9-F0FC6D3635C3}" type="presParOf" srcId="{9C39735B-9F0B-4379-975E-845BA71979FF}" destId="{CD768651-E952-40E5-97B0-8DEC50D67B40}" srcOrd="2" destOrd="0" presId="urn:microsoft.com/office/officeart/2005/8/layout/orgChart1"/>
    <dgm:cxn modelId="{27E25A8B-1BA8-4EE9-9658-1EFC9EBD8382}" type="presParOf" srcId="{105972C1-F7F6-4880-B136-C5636396897F}" destId="{96086571-65D6-4451-9F2E-BB6AE3F4ECC4}" srcOrd="4" destOrd="0" presId="urn:microsoft.com/office/officeart/2005/8/layout/orgChart1"/>
    <dgm:cxn modelId="{27B091B1-67C6-4D21-A254-DAF2B4B51145}" type="presParOf" srcId="{105972C1-F7F6-4880-B136-C5636396897F}" destId="{5847E7B3-EA38-4B48-BC23-4E12FC6486F5}" srcOrd="5" destOrd="0" presId="urn:microsoft.com/office/officeart/2005/8/layout/orgChart1"/>
    <dgm:cxn modelId="{79266ADD-0B11-40EC-BEC3-7EBC1DD4970E}" type="presParOf" srcId="{5847E7B3-EA38-4B48-BC23-4E12FC6486F5}" destId="{6D4D2E8F-2F69-4691-B8B9-220C1574BC5C}" srcOrd="0" destOrd="0" presId="urn:microsoft.com/office/officeart/2005/8/layout/orgChart1"/>
    <dgm:cxn modelId="{10F39A44-EF53-4E63-92C1-3CD441C98AFC}" type="presParOf" srcId="{6D4D2E8F-2F69-4691-B8B9-220C1574BC5C}" destId="{0770A71D-64FE-4D9C-9E9C-2A847D67F7D6}" srcOrd="0" destOrd="0" presId="urn:microsoft.com/office/officeart/2005/8/layout/orgChart1"/>
    <dgm:cxn modelId="{781DFF31-A8D2-4831-8CB8-62E4C9F68DE8}" type="presParOf" srcId="{6D4D2E8F-2F69-4691-B8B9-220C1574BC5C}" destId="{DC337AE7-70DF-46B3-BDD5-4AA7D9820677}" srcOrd="1" destOrd="0" presId="urn:microsoft.com/office/officeart/2005/8/layout/orgChart1"/>
    <dgm:cxn modelId="{971CB200-B8C1-4FB0-A839-C633BFED47DC}" type="presParOf" srcId="{5847E7B3-EA38-4B48-BC23-4E12FC6486F5}" destId="{245E3708-F036-4BA9-8613-6D220F9A5A46}" srcOrd="1" destOrd="0" presId="urn:microsoft.com/office/officeart/2005/8/layout/orgChart1"/>
    <dgm:cxn modelId="{3E3D3A56-7F18-4FD9-85D0-B42DB7AA3CC9}" type="presParOf" srcId="{5847E7B3-EA38-4B48-BC23-4E12FC6486F5}" destId="{50E2F305-68DA-4F44-8C2C-6C716B09120C}" srcOrd="2" destOrd="0" presId="urn:microsoft.com/office/officeart/2005/8/layout/orgChart1"/>
    <dgm:cxn modelId="{4E4F4AFF-1D68-4C24-BE38-D88DE1923267}" type="presParOf" srcId="{105972C1-F7F6-4880-B136-C5636396897F}" destId="{78592C4D-1BFF-4402-B50D-2C5DF11EE11B}" srcOrd="6" destOrd="0" presId="urn:microsoft.com/office/officeart/2005/8/layout/orgChart1"/>
    <dgm:cxn modelId="{EA0929D8-AE63-4FDF-9459-8D5EAC19CF18}" type="presParOf" srcId="{105972C1-F7F6-4880-B136-C5636396897F}" destId="{8274A20B-BB52-48E7-91F1-2F39F04F0F5D}" srcOrd="7" destOrd="0" presId="urn:microsoft.com/office/officeart/2005/8/layout/orgChart1"/>
    <dgm:cxn modelId="{608A579F-D825-4A02-A3F4-B9981A2C7AFA}" type="presParOf" srcId="{8274A20B-BB52-48E7-91F1-2F39F04F0F5D}" destId="{16F1418F-31DF-4C68-9A0B-01AD2ED60C52}" srcOrd="0" destOrd="0" presId="urn:microsoft.com/office/officeart/2005/8/layout/orgChart1"/>
    <dgm:cxn modelId="{270CB45E-4738-4438-A8CC-206980056362}" type="presParOf" srcId="{16F1418F-31DF-4C68-9A0B-01AD2ED60C52}" destId="{BCF6C85D-3626-45D4-B411-333B2D0B2D27}" srcOrd="0" destOrd="0" presId="urn:microsoft.com/office/officeart/2005/8/layout/orgChart1"/>
    <dgm:cxn modelId="{DA605F64-D966-4DA2-8B21-63B8DAF17333}" type="presParOf" srcId="{16F1418F-31DF-4C68-9A0B-01AD2ED60C52}" destId="{F441129B-7A9A-42AD-A493-6FD24B9F85D3}" srcOrd="1" destOrd="0" presId="urn:microsoft.com/office/officeart/2005/8/layout/orgChart1"/>
    <dgm:cxn modelId="{D99B808D-F09D-4CC5-B7F3-F26870D46C35}" type="presParOf" srcId="{8274A20B-BB52-48E7-91F1-2F39F04F0F5D}" destId="{4C9EA0F2-4A64-4A45-8E03-E8EE121BD0AA}" srcOrd="1" destOrd="0" presId="urn:microsoft.com/office/officeart/2005/8/layout/orgChart1"/>
    <dgm:cxn modelId="{AF7AB532-4A1B-4F08-BFAC-2C81767ACE3D}" type="presParOf" srcId="{8274A20B-BB52-48E7-91F1-2F39F04F0F5D}" destId="{2BFE3642-3F91-42DD-847C-53430D5A3BDD}" srcOrd="2" destOrd="0" presId="urn:microsoft.com/office/officeart/2005/8/layout/orgChart1"/>
    <dgm:cxn modelId="{B303788D-2468-4071-BC23-761BF8B631B0}" type="presParOf" srcId="{E24AF760-2126-4EC4-9789-C303FB0CCE69}" destId="{3A827CE1-72CE-4F88-B0E1-2B59036DAD85}" srcOrd="2" destOrd="0" presId="urn:microsoft.com/office/officeart/2005/8/layout/orgChart1"/>
    <dgm:cxn modelId="{4E1FD018-8965-486E-8B5E-888754DE757A}" type="presParOf" srcId="{539A3694-A215-4D84-8D82-41B6BAF46A80}" destId="{465062CB-53BB-4CB2-AF76-7F0445413B09}" srcOrd="8" destOrd="0" presId="urn:microsoft.com/office/officeart/2005/8/layout/orgChart1"/>
    <dgm:cxn modelId="{8EF13824-93F8-4E7A-B6F8-188E866780D6}" type="presParOf" srcId="{539A3694-A215-4D84-8D82-41B6BAF46A80}" destId="{17514A01-3D8F-40CE-AE15-AEF6D17891D1}" srcOrd="9" destOrd="0" presId="urn:microsoft.com/office/officeart/2005/8/layout/orgChart1"/>
    <dgm:cxn modelId="{FA59494C-6E64-41FB-AC89-6433E9EC88A0}" type="presParOf" srcId="{17514A01-3D8F-40CE-AE15-AEF6D17891D1}" destId="{2833B61E-86F9-41BB-BA42-BED522D4B5FA}" srcOrd="0" destOrd="0" presId="urn:microsoft.com/office/officeart/2005/8/layout/orgChart1"/>
    <dgm:cxn modelId="{0A2E8839-23CA-402E-A364-6FAB8CB4A91B}" type="presParOf" srcId="{2833B61E-86F9-41BB-BA42-BED522D4B5FA}" destId="{63ED7E60-80AD-4D74-B259-3F5D1111B50B}" srcOrd="0" destOrd="0" presId="urn:microsoft.com/office/officeart/2005/8/layout/orgChart1"/>
    <dgm:cxn modelId="{17C5E906-D98C-45E1-8E97-D9B5E541ED61}" type="presParOf" srcId="{2833B61E-86F9-41BB-BA42-BED522D4B5FA}" destId="{874F267C-563E-4B23-84E3-B6D68765D922}" srcOrd="1" destOrd="0" presId="urn:microsoft.com/office/officeart/2005/8/layout/orgChart1"/>
    <dgm:cxn modelId="{513587A5-8C62-4230-854B-C9D2E8C33EC4}" type="presParOf" srcId="{17514A01-3D8F-40CE-AE15-AEF6D17891D1}" destId="{3C7F497C-611E-4B65-9137-A7254FAED83E}" srcOrd="1" destOrd="0" presId="urn:microsoft.com/office/officeart/2005/8/layout/orgChart1"/>
    <dgm:cxn modelId="{2CDF9223-458F-48C9-A804-076685FF81F5}" type="presParOf" srcId="{3C7F497C-611E-4B65-9137-A7254FAED83E}" destId="{69C62FA1-0467-4154-B052-B2C60CC76587}" srcOrd="0" destOrd="0" presId="urn:microsoft.com/office/officeart/2005/8/layout/orgChart1"/>
    <dgm:cxn modelId="{40992344-1A53-4B0C-9D66-F3649CC6F9D3}" type="presParOf" srcId="{3C7F497C-611E-4B65-9137-A7254FAED83E}" destId="{E83DE753-3F22-4F92-8A06-0F77E4E20F4F}" srcOrd="1" destOrd="0" presId="urn:microsoft.com/office/officeart/2005/8/layout/orgChart1"/>
    <dgm:cxn modelId="{88DBBA98-CE80-4431-8F4E-FDCD4F1C97C9}" type="presParOf" srcId="{E83DE753-3F22-4F92-8A06-0F77E4E20F4F}" destId="{A081B948-2792-47A7-9AF8-0B7A1C8CA7D0}" srcOrd="0" destOrd="0" presId="urn:microsoft.com/office/officeart/2005/8/layout/orgChart1"/>
    <dgm:cxn modelId="{FF576D57-55DF-4C66-AA7E-C82A44D52DDC}" type="presParOf" srcId="{A081B948-2792-47A7-9AF8-0B7A1C8CA7D0}" destId="{271F58D5-A7CA-42C2-8A79-182B038EB9EB}" srcOrd="0" destOrd="0" presId="urn:microsoft.com/office/officeart/2005/8/layout/orgChart1"/>
    <dgm:cxn modelId="{681D0ECD-9568-438A-96E8-2100FBCB383F}" type="presParOf" srcId="{A081B948-2792-47A7-9AF8-0B7A1C8CA7D0}" destId="{61EC23FF-4FD1-4819-99AA-725C66023431}" srcOrd="1" destOrd="0" presId="urn:microsoft.com/office/officeart/2005/8/layout/orgChart1"/>
    <dgm:cxn modelId="{2D8C154E-CAC7-4239-BB6D-1B294EBC2733}" type="presParOf" srcId="{E83DE753-3F22-4F92-8A06-0F77E4E20F4F}" destId="{19CE5566-E066-43D7-9163-6811295FA301}" srcOrd="1" destOrd="0" presId="urn:microsoft.com/office/officeart/2005/8/layout/orgChart1"/>
    <dgm:cxn modelId="{342E6122-CE9C-4754-A99F-1E9821A08495}" type="presParOf" srcId="{E83DE753-3F22-4F92-8A06-0F77E4E20F4F}" destId="{68733802-53CF-4421-988C-4F769D5FD533}" srcOrd="2" destOrd="0" presId="urn:microsoft.com/office/officeart/2005/8/layout/orgChart1"/>
    <dgm:cxn modelId="{D79C9681-9FD8-4987-B79E-CEA0E120F83D}" type="presParOf" srcId="{3C7F497C-611E-4B65-9137-A7254FAED83E}" destId="{DDDBC433-528B-4BFD-98AD-3E0577D26DD6}" srcOrd="2" destOrd="0" presId="urn:microsoft.com/office/officeart/2005/8/layout/orgChart1"/>
    <dgm:cxn modelId="{38F117B1-3A79-4BA7-AAEE-7FB5F1B318A9}" type="presParOf" srcId="{3C7F497C-611E-4B65-9137-A7254FAED83E}" destId="{C1D35811-C29A-4516-A673-DD2CBA44AADE}" srcOrd="3" destOrd="0" presId="urn:microsoft.com/office/officeart/2005/8/layout/orgChart1"/>
    <dgm:cxn modelId="{D155957B-9AA8-4C18-8A10-1431E36D240A}" type="presParOf" srcId="{C1D35811-C29A-4516-A673-DD2CBA44AADE}" destId="{041E6D56-77FA-4F5C-AC64-545216D1A8BE}" srcOrd="0" destOrd="0" presId="urn:microsoft.com/office/officeart/2005/8/layout/orgChart1"/>
    <dgm:cxn modelId="{63749EFA-25D6-4F66-B644-91466A3F9136}" type="presParOf" srcId="{041E6D56-77FA-4F5C-AC64-545216D1A8BE}" destId="{4B532742-84B9-412B-A9A7-79C8DF158DC3}" srcOrd="0" destOrd="0" presId="urn:microsoft.com/office/officeart/2005/8/layout/orgChart1"/>
    <dgm:cxn modelId="{DFF1E96E-2851-48BD-B2E3-815A2C569F55}" type="presParOf" srcId="{041E6D56-77FA-4F5C-AC64-545216D1A8BE}" destId="{F93406A7-4D34-4814-8E43-A580F1DDABC9}" srcOrd="1" destOrd="0" presId="urn:microsoft.com/office/officeart/2005/8/layout/orgChart1"/>
    <dgm:cxn modelId="{AA923355-9AEC-40C2-A117-98CFDEC28F8B}" type="presParOf" srcId="{C1D35811-C29A-4516-A673-DD2CBA44AADE}" destId="{7C6C1913-EE35-4650-8D3D-E40899AC08E6}" srcOrd="1" destOrd="0" presId="urn:microsoft.com/office/officeart/2005/8/layout/orgChart1"/>
    <dgm:cxn modelId="{9BFFEA99-2172-4EED-9289-BE04EB386905}" type="presParOf" srcId="{C1D35811-C29A-4516-A673-DD2CBA44AADE}" destId="{5ECE5737-920E-494F-9DB6-31A0C92EDF0D}" srcOrd="2" destOrd="0" presId="urn:microsoft.com/office/officeart/2005/8/layout/orgChart1"/>
    <dgm:cxn modelId="{48E98D55-B626-4205-8142-7D84EBC97A9A}" type="presParOf" srcId="{3C7F497C-611E-4B65-9137-A7254FAED83E}" destId="{3831217D-DFAF-4B36-BA46-CE57CE32001B}" srcOrd="4" destOrd="0" presId="urn:microsoft.com/office/officeart/2005/8/layout/orgChart1"/>
    <dgm:cxn modelId="{1E54C100-E4D1-4683-862F-3DB3CCFF0AFC}" type="presParOf" srcId="{3C7F497C-611E-4B65-9137-A7254FAED83E}" destId="{D3C0648C-F04B-4018-9F01-293D3F2B5ECC}" srcOrd="5" destOrd="0" presId="urn:microsoft.com/office/officeart/2005/8/layout/orgChart1"/>
    <dgm:cxn modelId="{35F81A49-9C89-4552-9EA9-5A1D4D841F0A}" type="presParOf" srcId="{D3C0648C-F04B-4018-9F01-293D3F2B5ECC}" destId="{52AFABCB-1E73-4B1F-B34D-DED57A3FED8C}" srcOrd="0" destOrd="0" presId="urn:microsoft.com/office/officeart/2005/8/layout/orgChart1"/>
    <dgm:cxn modelId="{D64F1F55-28E1-4692-A1EA-4E1D1032CFD4}" type="presParOf" srcId="{52AFABCB-1E73-4B1F-B34D-DED57A3FED8C}" destId="{7BC3D86D-3822-4530-9458-4128F7FB618B}" srcOrd="0" destOrd="0" presId="urn:microsoft.com/office/officeart/2005/8/layout/orgChart1"/>
    <dgm:cxn modelId="{7AD40D2D-C9D9-4A5F-8198-D9EDBE5DB56E}" type="presParOf" srcId="{52AFABCB-1E73-4B1F-B34D-DED57A3FED8C}" destId="{A7F387C5-6299-44AB-A920-439C383234D9}" srcOrd="1" destOrd="0" presId="urn:microsoft.com/office/officeart/2005/8/layout/orgChart1"/>
    <dgm:cxn modelId="{0299E842-01C4-4C4A-844D-EC2A135EA9B2}" type="presParOf" srcId="{D3C0648C-F04B-4018-9F01-293D3F2B5ECC}" destId="{F4974E2D-E98E-466D-9012-621253B0379B}" srcOrd="1" destOrd="0" presId="urn:microsoft.com/office/officeart/2005/8/layout/orgChart1"/>
    <dgm:cxn modelId="{28E704F8-4DFF-46C9-A05B-A74A0C032A09}" type="presParOf" srcId="{D3C0648C-F04B-4018-9F01-293D3F2B5ECC}" destId="{0A2ED3A2-C8FC-4288-9F38-0EE4D0EE9104}" srcOrd="2" destOrd="0" presId="urn:microsoft.com/office/officeart/2005/8/layout/orgChart1"/>
    <dgm:cxn modelId="{EE3EA23F-A191-4821-8409-D634019F8872}" type="presParOf" srcId="{3C7F497C-611E-4B65-9137-A7254FAED83E}" destId="{BB5126E0-F328-473B-AAAA-A691DA4C08CB}" srcOrd="6" destOrd="0" presId="urn:microsoft.com/office/officeart/2005/8/layout/orgChart1"/>
    <dgm:cxn modelId="{75019C57-A8D5-48E5-B4F1-BC58A504A96D}" type="presParOf" srcId="{3C7F497C-611E-4B65-9137-A7254FAED83E}" destId="{3E570010-629E-4088-A966-2541A26DDA17}" srcOrd="7" destOrd="0" presId="urn:microsoft.com/office/officeart/2005/8/layout/orgChart1"/>
    <dgm:cxn modelId="{3FDFA2CA-B123-43B7-A7E3-2A65BCAA6A7C}" type="presParOf" srcId="{3E570010-629E-4088-A966-2541A26DDA17}" destId="{8876006D-350D-487C-8816-4CB6FDEAF8D9}" srcOrd="0" destOrd="0" presId="urn:microsoft.com/office/officeart/2005/8/layout/orgChart1"/>
    <dgm:cxn modelId="{6BA18F15-45AA-42D8-B75D-49EC71C4861D}" type="presParOf" srcId="{8876006D-350D-487C-8816-4CB6FDEAF8D9}" destId="{27C4706D-D8BB-43B5-8074-0F78D5CAFE92}" srcOrd="0" destOrd="0" presId="urn:microsoft.com/office/officeart/2005/8/layout/orgChart1"/>
    <dgm:cxn modelId="{E3183F1B-F7B8-4EA8-8D11-5BDD8E858177}" type="presParOf" srcId="{8876006D-350D-487C-8816-4CB6FDEAF8D9}" destId="{A16C4F93-77AC-4C96-A9DD-29DE105DE2CA}" srcOrd="1" destOrd="0" presId="urn:microsoft.com/office/officeart/2005/8/layout/orgChart1"/>
    <dgm:cxn modelId="{5A28BDD9-C2EA-48E3-A2AE-DEE589FF425C}" type="presParOf" srcId="{3E570010-629E-4088-A966-2541A26DDA17}" destId="{032C93BA-EFFE-4F9E-9F65-8FF7F5249176}" srcOrd="1" destOrd="0" presId="urn:microsoft.com/office/officeart/2005/8/layout/orgChart1"/>
    <dgm:cxn modelId="{5BBD242D-26D5-4FFE-97CE-500ACBBDCFF9}" type="presParOf" srcId="{3E570010-629E-4088-A966-2541A26DDA17}" destId="{263859C7-1E31-4AC0-BB45-64C9B06A9C54}" srcOrd="2" destOrd="0" presId="urn:microsoft.com/office/officeart/2005/8/layout/orgChart1"/>
    <dgm:cxn modelId="{0FD373F3-0CB5-4DB8-B39B-908D0DA54D2C}" type="presParOf" srcId="{17514A01-3D8F-40CE-AE15-AEF6D17891D1}" destId="{34D9BE1C-CD21-4196-9DB8-9FBE08FA7A53}" srcOrd="2" destOrd="0" presId="urn:microsoft.com/office/officeart/2005/8/layout/orgChart1"/>
    <dgm:cxn modelId="{C6B1E8FC-9860-4CDA-8D6A-99330F0C5B17}" type="presParOf" srcId="{A8944932-31DA-4115-92BC-ED7B54427E14}" destId="{8FA6CD9C-C6CC-402E-8E61-2E0BE23C1B78}" srcOrd="2" destOrd="0" presId="urn:microsoft.com/office/officeart/2005/8/layout/orgChart1"/>
    <dgm:cxn modelId="{4BECA9B0-C485-44CE-BF2C-9C3558FCCD07}" type="presParOf" srcId="{8FA6CD9C-C6CC-402E-8E61-2E0BE23C1B78}" destId="{EAF09B81-3290-47ED-9F85-F868DD3F21A6}" srcOrd="0" destOrd="0" presId="urn:microsoft.com/office/officeart/2005/8/layout/orgChart1"/>
    <dgm:cxn modelId="{D7E8DC70-28F3-43F2-9449-01A90277884D}" type="presParOf" srcId="{8FA6CD9C-C6CC-402E-8E61-2E0BE23C1B78}" destId="{09384733-34C4-49C6-AD18-3AB9D1F29D19}" srcOrd="1" destOrd="0" presId="urn:microsoft.com/office/officeart/2005/8/layout/orgChart1"/>
    <dgm:cxn modelId="{3D28D60A-C566-48C5-9431-B921101018EA}" type="presParOf" srcId="{09384733-34C4-49C6-AD18-3AB9D1F29D19}" destId="{2DF89D86-EC0E-4137-876C-2775E44EB90B}" srcOrd="0" destOrd="0" presId="urn:microsoft.com/office/officeart/2005/8/layout/orgChart1"/>
    <dgm:cxn modelId="{BFB7EEA1-AEB9-4360-81C4-51F04B34858B}" type="presParOf" srcId="{2DF89D86-EC0E-4137-876C-2775E44EB90B}" destId="{566092C1-156E-47A1-84B3-7C34D3F22706}" srcOrd="0" destOrd="0" presId="urn:microsoft.com/office/officeart/2005/8/layout/orgChart1"/>
    <dgm:cxn modelId="{317459AE-8EC5-498C-9130-E21C56B0EB8D}" type="presParOf" srcId="{2DF89D86-EC0E-4137-876C-2775E44EB90B}" destId="{A4A75E7A-BDF2-41B3-BB69-0C0CB58A9932}" srcOrd="1" destOrd="0" presId="urn:microsoft.com/office/officeart/2005/8/layout/orgChart1"/>
    <dgm:cxn modelId="{5F2BCD2B-40F4-4BD5-928A-5756CB04118D}" type="presParOf" srcId="{09384733-34C4-49C6-AD18-3AB9D1F29D19}" destId="{9538DF27-7E0B-4C68-A5F5-376F11B9B729}" srcOrd="1" destOrd="0" presId="urn:microsoft.com/office/officeart/2005/8/layout/orgChart1"/>
    <dgm:cxn modelId="{36205C96-B136-4AAA-8893-D79D6222B428}" type="presParOf" srcId="{09384733-34C4-49C6-AD18-3AB9D1F29D19}" destId="{355FE066-9EF7-4B62-AEAA-05B5A1970F91}" srcOrd="2" destOrd="0" presId="urn:microsoft.com/office/officeart/2005/8/layout/orgChart1"/>
    <dgm:cxn modelId="{5BECCBC1-BA94-4CD1-B340-C4D5B3226B47}" type="presParOf" srcId="{355FE066-9EF7-4B62-AEAA-05B5A1970F91}" destId="{6EFF515D-B717-4806-905B-AD260B9FA1B1}" srcOrd="0" destOrd="0" presId="urn:microsoft.com/office/officeart/2005/8/layout/orgChart1"/>
    <dgm:cxn modelId="{B34C9167-E566-4F23-B688-5B467DE2761E}" type="presParOf" srcId="{355FE066-9EF7-4B62-AEAA-05B5A1970F91}" destId="{49FBC265-E727-417E-B64D-3F020A34A35E}" srcOrd="1" destOrd="0" presId="urn:microsoft.com/office/officeart/2005/8/layout/orgChart1"/>
    <dgm:cxn modelId="{4068C14C-B21E-4C87-8302-48C9A2FE07DD}" type="presParOf" srcId="{49FBC265-E727-417E-B64D-3F020A34A35E}" destId="{4DC4B0F1-A96C-4D28-B001-BC05050DF07C}" srcOrd="0" destOrd="0" presId="urn:microsoft.com/office/officeart/2005/8/layout/orgChart1"/>
    <dgm:cxn modelId="{784B9A0A-A73A-4146-835A-1B29F740A406}" type="presParOf" srcId="{4DC4B0F1-A96C-4D28-B001-BC05050DF07C}" destId="{B19C8DD4-6F74-4BB8-92F8-EEFD48EC6A30}" srcOrd="0" destOrd="0" presId="urn:microsoft.com/office/officeart/2005/8/layout/orgChart1"/>
    <dgm:cxn modelId="{239A1A76-1038-43C2-B48B-0A6CA4E9E6DA}" type="presParOf" srcId="{4DC4B0F1-A96C-4D28-B001-BC05050DF07C}" destId="{8A918D65-69E0-44C8-A1BC-95D31D50444F}" srcOrd="1" destOrd="0" presId="urn:microsoft.com/office/officeart/2005/8/layout/orgChart1"/>
    <dgm:cxn modelId="{9BA23D16-3BD5-4B3D-A5ED-56734398308F}" type="presParOf" srcId="{49FBC265-E727-417E-B64D-3F020A34A35E}" destId="{7239E455-D0D0-4F4B-A130-9E7E49564384}" srcOrd="1" destOrd="0" presId="urn:microsoft.com/office/officeart/2005/8/layout/orgChart1"/>
    <dgm:cxn modelId="{B774B22C-FDFA-467D-8831-E7023E5D75BC}" type="presParOf" srcId="{49FBC265-E727-417E-B64D-3F020A34A35E}" destId="{83845990-F9EC-4874-AF64-511BD932BBD3}" srcOrd="2" destOrd="0" presId="urn:microsoft.com/office/officeart/2005/8/layout/orgChart1"/>
    <dgm:cxn modelId="{D5AB4234-ACD2-4D57-A767-208779EC92D5}" type="presParOf" srcId="{355FE066-9EF7-4B62-AEAA-05B5A1970F91}" destId="{3E35D944-6EA8-4B83-8E1C-86D35D62C1A7}" srcOrd="2" destOrd="0" presId="urn:microsoft.com/office/officeart/2005/8/layout/orgChart1"/>
    <dgm:cxn modelId="{A22C1674-06BE-470D-81B0-E17E5666B2F7}" type="presParOf" srcId="{355FE066-9EF7-4B62-AEAA-05B5A1970F91}" destId="{27ECF846-F734-4906-8B43-0351E48254ED}" srcOrd="3" destOrd="0" presId="urn:microsoft.com/office/officeart/2005/8/layout/orgChart1"/>
    <dgm:cxn modelId="{7115A48F-B863-418C-8CA7-92932BC5F3EA}" type="presParOf" srcId="{27ECF846-F734-4906-8B43-0351E48254ED}" destId="{6CDB853C-9948-4862-90AA-999533BF6DA4}" srcOrd="0" destOrd="0" presId="urn:microsoft.com/office/officeart/2005/8/layout/orgChart1"/>
    <dgm:cxn modelId="{D1EF827A-FF81-4450-B1DB-C3736AB67D4B}" type="presParOf" srcId="{6CDB853C-9948-4862-90AA-999533BF6DA4}" destId="{BAA68456-0F09-4B97-87AB-88CDFCA16223}" srcOrd="0" destOrd="0" presId="urn:microsoft.com/office/officeart/2005/8/layout/orgChart1"/>
    <dgm:cxn modelId="{0D159E63-658A-4D2E-9507-13C1AC1814C9}" type="presParOf" srcId="{6CDB853C-9948-4862-90AA-999533BF6DA4}" destId="{9D0C45C1-0159-4DAD-9529-C2A5621E6202}" srcOrd="1" destOrd="0" presId="urn:microsoft.com/office/officeart/2005/8/layout/orgChart1"/>
    <dgm:cxn modelId="{7553D70D-A07B-4ED0-8FEC-0936F54F8097}" type="presParOf" srcId="{27ECF846-F734-4906-8B43-0351E48254ED}" destId="{91632D80-579F-4E8E-93A4-1AB407D6C1D0}" srcOrd="1" destOrd="0" presId="urn:microsoft.com/office/officeart/2005/8/layout/orgChart1"/>
    <dgm:cxn modelId="{E5A7BA26-C5C1-46BD-8DC1-2BB8427D2A24}" type="presParOf" srcId="{27ECF846-F734-4906-8B43-0351E48254ED}" destId="{C51FCC1C-A31B-41B7-B40C-83891C67C92A}" srcOrd="2" destOrd="0" presId="urn:microsoft.com/office/officeart/2005/8/layout/orgChart1"/>
    <dgm:cxn modelId="{B82BAC61-84FE-4C41-B30A-6FEADCC8A449}" type="presParOf" srcId="{8FA6CD9C-C6CC-402E-8E61-2E0BE23C1B78}" destId="{00504CB6-32DE-4220-BE64-864962FF3304}" srcOrd="2" destOrd="0" presId="urn:microsoft.com/office/officeart/2005/8/layout/orgChart1"/>
    <dgm:cxn modelId="{9613AA65-D227-4B20-B79F-178CBF4F3E0C}" type="presParOf" srcId="{8FA6CD9C-C6CC-402E-8E61-2E0BE23C1B78}" destId="{4C4DD9A1-9250-40CC-8E68-B51FFA7309A0}" srcOrd="3" destOrd="0" presId="urn:microsoft.com/office/officeart/2005/8/layout/orgChart1"/>
    <dgm:cxn modelId="{CF0B0326-D8C5-443E-807A-B7465C69B117}" type="presParOf" srcId="{4C4DD9A1-9250-40CC-8E68-B51FFA7309A0}" destId="{900A8A89-7553-46D9-A364-0B23F5DBDCB9}" srcOrd="0" destOrd="0" presId="urn:microsoft.com/office/officeart/2005/8/layout/orgChart1"/>
    <dgm:cxn modelId="{2E966EDB-093B-4E94-BA41-68C92B33E4CC}" type="presParOf" srcId="{900A8A89-7553-46D9-A364-0B23F5DBDCB9}" destId="{A12204F9-4B35-40CC-9B75-BBCBEF14DABE}" srcOrd="0" destOrd="0" presId="urn:microsoft.com/office/officeart/2005/8/layout/orgChart1"/>
    <dgm:cxn modelId="{B0A26AB2-2DDE-4FA1-BB21-16D8D564F6FE}" type="presParOf" srcId="{900A8A89-7553-46D9-A364-0B23F5DBDCB9}" destId="{3AF512AE-ABAC-4423-B4B9-2194A8222666}" srcOrd="1" destOrd="0" presId="urn:microsoft.com/office/officeart/2005/8/layout/orgChart1"/>
    <dgm:cxn modelId="{CA039F1A-CC62-4C62-BF8F-1FFEAFBD4B03}" type="presParOf" srcId="{4C4DD9A1-9250-40CC-8E68-B51FFA7309A0}" destId="{47B4048D-3ACB-49F6-AEA2-026B09517D31}" srcOrd="1" destOrd="0" presId="urn:microsoft.com/office/officeart/2005/8/layout/orgChart1"/>
    <dgm:cxn modelId="{22EA615E-6769-43B6-AE65-63A191D0DB72}" type="presParOf" srcId="{47B4048D-3ACB-49F6-AEA2-026B09517D31}" destId="{EB66A7CD-1218-4168-81FB-0579F3C24E83}" srcOrd="0" destOrd="0" presId="urn:microsoft.com/office/officeart/2005/8/layout/orgChart1"/>
    <dgm:cxn modelId="{B700C0A5-C9A6-479C-A91C-F03DB943719C}" type="presParOf" srcId="{47B4048D-3ACB-49F6-AEA2-026B09517D31}" destId="{3BCE4ECF-89F8-499D-8684-C0151DFCD9AE}" srcOrd="1" destOrd="0" presId="urn:microsoft.com/office/officeart/2005/8/layout/orgChart1"/>
    <dgm:cxn modelId="{5018963C-498A-4F2D-AF78-4B88B3D80974}" type="presParOf" srcId="{3BCE4ECF-89F8-499D-8684-C0151DFCD9AE}" destId="{D00E1A68-CAFD-48E2-BAB0-C45FA6012D1C}" srcOrd="0" destOrd="0" presId="urn:microsoft.com/office/officeart/2005/8/layout/orgChart1"/>
    <dgm:cxn modelId="{EEE7DE47-5DB3-44A4-ADBB-A1AC7EC2B6CC}" type="presParOf" srcId="{D00E1A68-CAFD-48E2-BAB0-C45FA6012D1C}" destId="{8B912777-BCA3-48CC-AF6F-CB9499F6EDD7}" srcOrd="0" destOrd="0" presId="urn:microsoft.com/office/officeart/2005/8/layout/orgChart1"/>
    <dgm:cxn modelId="{613F2A64-7C4B-4CC4-81BD-BB81E1227F76}" type="presParOf" srcId="{D00E1A68-CAFD-48E2-BAB0-C45FA6012D1C}" destId="{90E083C4-B499-4BD3-8497-3577978A4DAC}" srcOrd="1" destOrd="0" presId="urn:microsoft.com/office/officeart/2005/8/layout/orgChart1"/>
    <dgm:cxn modelId="{5DB08E6B-D4FA-46FF-BE40-6E54B3F2908A}" type="presParOf" srcId="{3BCE4ECF-89F8-499D-8684-C0151DFCD9AE}" destId="{7C8D146A-07B1-43F2-8BDF-9E232F8D1156}" srcOrd="1" destOrd="0" presId="urn:microsoft.com/office/officeart/2005/8/layout/orgChart1"/>
    <dgm:cxn modelId="{0C7EDB43-ACB3-4F67-85AD-9F0F79C2A916}" type="presParOf" srcId="{3BCE4ECF-89F8-499D-8684-C0151DFCD9AE}" destId="{40FD0A73-8148-4420-93D4-6C9743657D37}" srcOrd="2" destOrd="0" presId="urn:microsoft.com/office/officeart/2005/8/layout/orgChart1"/>
    <dgm:cxn modelId="{C8AF92F4-5212-4A04-B0EE-67169CB0814D}" type="presParOf" srcId="{47B4048D-3ACB-49F6-AEA2-026B09517D31}" destId="{21B699CE-11B4-491E-AD6D-5BB1B2A3B1D3}" srcOrd="2" destOrd="0" presId="urn:microsoft.com/office/officeart/2005/8/layout/orgChart1"/>
    <dgm:cxn modelId="{7AE4EA0F-16BB-4C00-A398-272F24FB9A9E}" type="presParOf" srcId="{47B4048D-3ACB-49F6-AEA2-026B09517D31}" destId="{1AF7495C-870B-494C-95A3-C587A5D7FC7C}" srcOrd="3" destOrd="0" presId="urn:microsoft.com/office/officeart/2005/8/layout/orgChart1"/>
    <dgm:cxn modelId="{DECB4224-7343-423B-8A0D-D2E3918B0E75}" type="presParOf" srcId="{1AF7495C-870B-494C-95A3-C587A5D7FC7C}" destId="{9FF8988C-60F0-4E34-872D-C16F9657A7EF}" srcOrd="0" destOrd="0" presId="urn:microsoft.com/office/officeart/2005/8/layout/orgChart1"/>
    <dgm:cxn modelId="{EFAAB9C5-C67F-4CC4-822D-F40FB014539B}" type="presParOf" srcId="{9FF8988C-60F0-4E34-872D-C16F9657A7EF}" destId="{D5FCD396-1845-4B93-81EE-2D0DEBCDF59A}" srcOrd="0" destOrd="0" presId="urn:microsoft.com/office/officeart/2005/8/layout/orgChart1"/>
    <dgm:cxn modelId="{15EB0485-AD4E-41A4-AC60-F0F4129961EC}" type="presParOf" srcId="{9FF8988C-60F0-4E34-872D-C16F9657A7EF}" destId="{6668615C-9DBC-4E43-9B54-AEEDDF9166C2}" srcOrd="1" destOrd="0" presId="urn:microsoft.com/office/officeart/2005/8/layout/orgChart1"/>
    <dgm:cxn modelId="{A4A6E271-1DA1-4217-AE18-B9ACD686ED6C}" type="presParOf" srcId="{1AF7495C-870B-494C-95A3-C587A5D7FC7C}" destId="{834FD529-D5A9-4A23-9185-42283C5FE433}" srcOrd="1" destOrd="0" presId="urn:microsoft.com/office/officeart/2005/8/layout/orgChart1"/>
    <dgm:cxn modelId="{4C47E0A9-3B26-43E5-B1F3-D2F0210ADBC1}" type="presParOf" srcId="{1AF7495C-870B-494C-95A3-C587A5D7FC7C}" destId="{9EC2F3BB-B2CB-4723-AE49-681466EA0B1C}" srcOrd="2" destOrd="0" presId="urn:microsoft.com/office/officeart/2005/8/layout/orgChart1"/>
    <dgm:cxn modelId="{F0FD99AE-9ACC-4200-B364-C80D54B0259D}" type="presParOf" srcId="{4C4DD9A1-9250-40CC-8E68-B51FFA7309A0}" destId="{30785700-C778-4DB6-B5BB-78D0280D76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699CE-11B4-491E-AD6D-5BB1B2A3B1D3}">
      <dsp:nvSpPr>
        <dsp:cNvPr id="0" name=""/>
        <dsp:cNvSpPr/>
      </dsp:nvSpPr>
      <dsp:spPr>
        <a:xfrm>
          <a:off x="6089093" y="1171821"/>
          <a:ext cx="217964" cy="39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26"/>
              </a:lnTo>
              <a:lnTo>
                <a:pt x="217964" y="3988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6A7CD-1218-4168-81FB-0579F3C24E83}">
      <dsp:nvSpPr>
        <dsp:cNvPr id="0" name=""/>
        <dsp:cNvSpPr/>
      </dsp:nvSpPr>
      <dsp:spPr>
        <a:xfrm>
          <a:off x="5867103" y="1171821"/>
          <a:ext cx="221989" cy="401747"/>
        </a:xfrm>
        <a:custGeom>
          <a:avLst/>
          <a:gdLst/>
          <a:ahLst/>
          <a:cxnLst/>
          <a:rect l="0" t="0" r="0" b="0"/>
          <a:pathLst>
            <a:path>
              <a:moveTo>
                <a:pt x="221989" y="0"/>
              </a:moveTo>
              <a:lnTo>
                <a:pt x="221989" y="401747"/>
              </a:lnTo>
              <a:lnTo>
                <a:pt x="0" y="4017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04CB6-32DE-4220-BE64-864962FF3304}">
      <dsp:nvSpPr>
        <dsp:cNvPr id="0" name=""/>
        <dsp:cNvSpPr/>
      </dsp:nvSpPr>
      <dsp:spPr>
        <a:xfrm>
          <a:off x="4777740" y="490135"/>
          <a:ext cx="822906" cy="437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462"/>
              </a:lnTo>
              <a:lnTo>
                <a:pt x="822906" y="4374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5D944-6EA8-4B83-8E1C-86D35D62C1A7}">
      <dsp:nvSpPr>
        <dsp:cNvPr id="0" name=""/>
        <dsp:cNvSpPr/>
      </dsp:nvSpPr>
      <dsp:spPr>
        <a:xfrm>
          <a:off x="3595698" y="1183729"/>
          <a:ext cx="102573" cy="449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371"/>
              </a:lnTo>
              <a:lnTo>
                <a:pt x="102573" y="4493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F515D-B717-4806-905B-AD260B9FA1B1}">
      <dsp:nvSpPr>
        <dsp:cNvPr id="0" name=""/>
        <dsp:cNvSpPr/>
      </dsp:nvSpPr>
      <dsp:spPr>
        <a:xfrm>
          <a:off x="3493124" y="1183729"/>
          <a:ext cx="102573" cy="449371"/>
        </a:xfrm>
        <a:custGeom>
          <a:avLst/>
          <a:gdLst/>
          <a:ahLst/>
          <a:cxnLst/>
          <a:rect l="0" t="0" r="0" b="0"/>
          <a:pathLst>
            <a:path>
              <a:moveTo>
                <a:pt x="102573" y="0"/>
              </a:moveTo>
              <a:lnTo>
                <a:pt x="102573" y="449371"/>
              </a:lnTo>
              <a:lnTo>
                <a:pt x="0" y="4493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9B81-3290-47ED-9F85-F868DD3F21A6}">
      <dsp:nvSpPr>
        <dsp:cNvPr id="0" name=""/>
        <dsp:cNvSpPr/>
      </dsp:nvSpPr>
      <dsp:spPr>
        <a:xfrm>
          <a:off x="4084145" y="490135"/>
          <a:ext cx="693594" cy="449371"/>
        </a:xfrm>
        <a:custGeom>
          <a:avLst/>
          <a:gdLst/>
          <a:ahLst/>
          <a:cxnLst/>
          <a:rect l="0" t="0" r="0" b="0"/>
          <a:pathLst>
            <a:path>
              <a:moveTo>
                <a:pt x="693594" y="0"/>
              </a:moveTo>
              <a:lnTo>
                <a:pt x="693594" y="449371"/>
              </a:lnTo>
              <a:lnTo>
                <a:pt x="0" y="4493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26E0-F328-473B-AAAA-A691DA4C08CB}">
      <dsp:nvSpPr>
        <dsp:cNvPr id="0" name=""/>
        <dsp:cNvSpPr/>
      </dsp:nvSpPr>
      <dsp:spPr>
        <a:xfrm>
          <a:off x="7629554" y="3264513"/>
          <a:ext cx="239104" cy="253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155"/>
              </a:lnTo>
              <a:lnTo>
                <a:pt x="239104" y="2530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1217D-DFAF-4B36-BA46-CE57CE32001B}">
      <dsp:nvSpPr>
        <dsp:cNvPr id="0" name=""/>
        <dsp:cNvSpPr/>
      </dsp:nvSpPr>
      <dsp:spPr>
        <a:xfrm>
          <a:off x="7629554" y="3264513"/>
          <a:ext cx="239104" cy="183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0"/>
              </a:lnTo>
              <a:lnTo>
                <a:pt x="239104" y="18365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BC433-528B-4BFD-98AD-3E0577D26DD6}">
      <dsp:nvSpPr>
        <dsp:cNvPr id="0" name=""/>
        <dsp:cNvSpPr/>
      </dsp:nvSpPr>
      <dsp:spPr>
        <a:xfrm>
          <a:off x="7629554" y="3264513"/>
          <a:ext cx="239104" cy="1142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965"/>
              </a:lnTo>
              <a:lnTo>
                <a:pt x="239104" y="1142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62FA1-0467-4154-B052-B2C60CC76587}">
      <dsp:nvSpPr>
        <dsp:cNvPr id="0" name=""/>
        <dsp:cNvSpPr/>
      </dsp:nvSpPr>
      <dsp:spPr>
        <a:xfrm>
          <a:off x="7629554" y="3264513"/>
          <a:ext cx="239104" cy="449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371"/>
              </a:lnTo>
              <a:lnTo>
                <a:pt x="239104" y="4493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062CB-53BB-4CB2-AF76-7F0445413B09}">
      <dsp:nvSpPr>
        <dsp:cNvPr id="0" name=""/>
        <dsp:cNvSpPr/>
      </dsp:nvSpPr>
      <dsp:spPr>
        <a:xfrm>
          <a:off x="4777740" y="490135"/>
          <a:ext cx="3489425" cy="228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357"/>
              </a:lnTo>
              <a:lnTo>
                <a:pt x="3489425" y="2183357"/>
              </a:lnTo>
              <a:lnTo>
                <a:pt x="3489425" y="2285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92C4D-1BFF-4402-B50D-2C5DF11EE11B}">
      <dsp:nvSpPr>
        <dsp:cNvPr id="0" name=""/>
        <dsp:cNvSpPr/>
      </dsp:nvSpPr>
      <dsp:spPr>
        <a:xfrm>
          <a:off x="5917905" y="3264513"/>
          <a:ext cx="224516" cy="253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155"/>
              </a:lnTo>
              <a:lnTo>
                <a:pt x="224516" y="2530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86571-65D6-4451-9F2E-BB6AE3F4ECC4}">
      <dsp:nvSpPr>
        <dsp:cNvPr id="0" name=""/>
        <dsp:cNvSpPr/>
      </dsp:nvSpPr>
      <dsp:spPr>
        <a:xfrm>
          <a:off x="5917905" y="3264513"/>
          <a:ext cx="224516" cy="183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0"/>
              </a:lnTo>
              <a:lnTo>
                <a:pt x="224516" y="18365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7CC5B-8EDB-41C6-BC4E-E824A56C6CF2}">
      <dsp:nvSpPr>
        <dsp:cNvPr id="0" name=""/>
        <dsp:cNvSpPr/>
      </dsp:nvSpPr>
      <dsp:spPr>
        <a:xfrm>
          <a:off x="5917905" y="3264513"/>
          <a:ext cx="224516" cy="1142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965"/>
              </a:lnTo>
              <a:lnTo>
                <a:pt x="224516" y="1142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3D169-A96D-498B-B165-BF34FF2BE687}">
      <dsp:nvSpPr>
        <dsp:cNvPr id="0" name=""/>
        <dsp:cNvSpPr/>
      </dsp:nvSpPr>
      <dsp:spPr>
        <a:xfrm>
          <a:off x="5917905" y="3264513"/>
          <a:ext cx="224516" cy="449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371"/>
              </a:lnTo>
              <a:lnTo>
                <a:pt x="224516" y="4493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CBF55-29C3-494F-896E-E0AF85992B72}">
      <dsp:nvSpPr>
        <dsp:cNvPr id="0" name=""/>
        <dsp:cNvSpPr/>
      </dsp:nvSpPr>
      <dsp:spPr>
        <a:xfrm>
          <a:off x="4777740" y="490135"/>
          <a:ext cx="1738875" cy="228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357"/>
              </a:lnTo>
              <a:lnTo>
                <a:pt x="1738875" y="2183357"/>
              </a:lnTo>
              <a:lnTo>
                <a:pt x="1738875" y="2285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A9DC3-474F-4DD5-B6A1-6EEA9DEF1D4A}">
      <dsp:nvSpPr>
        <dsp:cNvPr id="0" name=""/>
        <dsp:cNvSpPr/>
      </dsp:nvSpPr>
      <dsp:spPr>
        <a:xfrm>
          <a:off x="4160300" y="3264513"/>
          <a:ext cx="233796" cy="322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749"/>
              </a:lnTo>
              <a:lnTo>
                <a:pt x="233796" y="32237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C29D7-FB0E-4F77-BB69-9E147AD415DF}">
      <dsp:nvSpPr>
        <dsp:cNvPr id="0" name=""/>
        <dsp:cNvSpPr/>
      </dsp:nvSpPr>
      <dsp:spPr>
        <a:xfrm>
          <a:off x="4160300" y="3264513"/>
          <a:ext cx="233796" cy="253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155"/>
              </a:lnTo>
              <a:lnTo>
                <a:pt x="233796" y="2530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A7FC1-F781-4278-B97F-FA182DB4CDD5}">
      <dsp:nvSpPr>
        <dsp:cNvPr id="0" name=""/>
        <dsp:cNvSpPr/>
      </dsp:nvSpPr>
      <dsp:spPr>
        <a:xfrm>
          <a:off x="4160300" y="3264513"/>
          <a:ext cx="233796" cy="183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0"/>
              </a:lnTo>
              <a:lnTo>
                <a:pt x="233796" y="18365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428D6-C9FC-4F0B-A539-80B0D1E7E284}">
      <dsp:nvSpPr>
        <dsp:cNvPr id="0" name=""/>
        <dsp:cNvSpPr/>
      </dsp:nvSpPr>
      <dsp:spPr>
        <a:xfrm>
          <a:off x="4160300" y="3264513"/>
          <a:ext cx="233796" cy="1142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965"/>
              </a:lnTo>
              <a:lnTo>
                <a:pt x="233796" y="1142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66DC4-B07B-44AC-8BA7-0E3611155C32}">
      <dsp:nvSpPr>
        <dsp:cNvPr id="0" name=""/>
        <dsp:cNvSpPr/>
      </dsp:nvSpPr>
      <dsp:spPr>
        <a:xfrm>
          <a:off x="4160300" y="3264513"/>
          <a:ext cx="233796" cy="449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371"/>
              </a:lnTo>
              <a:lnTo>
                <a:pt x="233796" y="4493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81CC8-DE84-44D4-9565-06E39070483D}">
      <dsp:nvSpPr>
        <dsp:cNvPr id="0" name=""/>
        <dsp:cNvSpPr/>
      </dsp:nvSpPr>
      <dsp:spPr>
        <a:xfrm>
          <a:off x="4732020" y="490135"/>
          <a:ext cx="91440" cy="2285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3357"/>
              </a:lnTo>
              <a:lnTo>
                <a:pt x="51737" y="2183357"/>
              </a:lnTo>
              <a:lnTo>
                <a:pt x="51737" y="2285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CFFBF-F8DA-47F1-B23E-61BE657CDBDA}">
      <dsp:nvSpPr>
        <dsp:cNvPr id="0" name=""/>
        <dsp:cNvSpPr/>
      </dsp:nvSpPr>
      <dsp:spPr>
        <a:xfrm>
          <a:off x="2395277" y="3264513"/>
          <a:ext cx="234001" cy="183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0"/>
              </a:lnTo>
              <a:lnTo>
                <a:pt x="234001" y="18365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7CDFF-3EA6-4189-A2CE-1EB8C1428DF1}">
      <dsp:nvSpPr>
        <dsp:cNvPr id="0" name=""/>
        <dsp:cNvSpPr/>
      </dsp:nvSpPr>
      <dsp:spPr>
        <a:xfrm>
          <a:off x="2395277" y="3264513"/>
          <a:ext cx="234001" cy="1142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965"/>
              </a:lnTo>
              <a:lnTo>
                <a:pt x="234001" y="1142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267FA-C331-49E9-9D5F-E819AAFC37BC}">
      <dsp:nvSpPr>
        <dsp:cNvPr id="0" name=""/>
        <dsp:cNvSpPr/>
      </dsp:nvSpPr>
      <dsp:spPr>
        <a:xfrm>
          <a:off x="2395277" y="3264513"/>
          <a:ext cx="234001" cy="449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371"/>
              </a:lnTo>
              <a:lnTo>
                <a:pt x="234001" y="4493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27FF2-40AC-40B5-B908-8A0949EB6C1A}">
      <dsp:nvSpPr>
        <dsp:cNvPr id="0" name=""/>
        <dsp:cNvSpPr/>
      </dsp:nvSpPr>
      <dsp:spPr>
        <a:xfrm>
          <a:off x="3019282" y="490135"/>
          <a:ext cx="1758457" cy="2285931"/>
        </a:xfrm>
        <a:custGeom>
          <a:avLst/>
          <a:gdLst/>
          <a:ahLst/>
          <a:cxnLst/>
          <a:rect l="0" t="0" r="0" b="0"/>
          <a:pathLst>
            <a:path>
              <a:moveTo>
                <a:pt x="1758457" y="0"/>
              </a:moveTo>
              <a:lnTo>
                <a:pt x="1758457" y="2183357"/>
              </a:lnTo>
              <a:lnTo>
                <a:pt x="0" y="2183357"/>
              </a:lnTo>
              <a:lnTo>
                <a:pt x="0" y="2285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B98D2-FD9A-4539-860E-22426BFF95CF}">
      <dsp:nvSpPr>
        <dsp:cNvPr id="0" name=""/>
        <dsp:cNvSpPr/>
      </dsp:nvSpPr>
      <dsp:spPr>
        <a:xfrm>
          <a:off x="645583" y="3264513"/>
          <a:ext cx="231424" cy="322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749"/>
              </a:lnTo>
              <a:lnTo>
                <a:pt x="231424" y="32237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470F9-6BCA-444C-A949-F71A8C6213CA}">
      <dsp:nvSpPr>
        <dsp:cNvPr id="0" name=""/>
        <dsp:cNvSpPr/>
      </dsp:nvSpPr>
      <dsp:spPr>
        <a:xfrm>
          <a:off x="645583" y="3264513"/>
          <a:ext cx="231424" cy="253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155"/>
              </a:lnTo>
              <a:lnTo>
                <a:pt x="231424" y="2530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8E9EE-FE22-43F3-9572-4059AFCFCB96}">
      <dsp:nvSpPr>
        <dsp:cNvPr id="0" name=""/>
        <dsp:cNvSpPr/>
      </dsp:nvSpPr>
      <dsp:spPr>
        <a:xfrm>
          <a:off x="645583" y="3264513"/>
          <a:ext cx="231424" cy="183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0"/>
              </a:lnTo>
              <a:lnTo>
                <a:pt x="231424" y="18365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155D7-5687-4969-972E-12265B9A0458}">
      <dsp:nvSpPr>
        <dsp:cNvPr id="0" name=""/>
        <dsp:cNvSpPr/>
      </dsp:nvSpPr>
      <dsp:spPr>
        <a:xfrm>
          <a:off x="645583" y="3264513"/>
          <a:ext cx="231424" cy="1142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965"/>
              </a:lnTo>
              <a:lnTo>
                <a:pt x="231424" y="1142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CB177-A225-40C7-B69B-8C7DDDADADD4}">
      <dsp:nvSpPr>
        <dsp:cNvPr id="0" name=""/>
        <dsp:cNvSpPr/>
      </dsp:nvSpPr>
      <dsp:spPr>
        <a:xfrm>
          <a:off x="645583" y="3264513"/>
          <a:ext cx="231424" cy="449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371"/>
              </a:lnTo>
              <a:lnTo>
                <a:pt x="231424" y="4493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A3D75-F546-492D-B69D-19EA5746EF71}">
      <dsp:nvSpPr>
        <dsp:cNvPr id="0" name=""/>
        <dsp:cNvSpPr/>
      </dsp:nvSpPr>
      <dsp:spPr>
        <a:xfrm>
          <a:off x="1262714" y="490135"/>
          <a:ext cx="3515025" cy="2285931"/>
        </a:xfrm>
        <a:custGeom>
          <a:avLst/>
          <a:gdLst/>
          <a:ahLst/>
          <a:cxnLst/>
          <a:rect l="0" t="0" r="0" b="0"/>
          <a:pathLst>
            <a:path>
              <a:moveTo>
                <a:pt x="3515025" y="0"/>
              </a:moveTo>
              <a:lnTo>
                <a:pt x="3515025" y="2183357"/>
              </a:lnTo>
              <a:lnTo>
                <a:pt x="0" y="2183357"/>
              </a:lnTo>
              <a:lnTo>
                <a:pt x="0" y="2285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80CDF-F6D2-4416-95B8-1DB52F38293D}">
      <dsp:nvSpPr>
        <dsp:cNvPr id="0" name=""/>
        <dsp:cNvSpPr/>
      </dsp:nvSpPr>
      <dsp:spPr>
        <a:xfrm>
          <a:off x="3454327" y="1688"/>
          <a:ext cx="2646825" cy="48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Sport Store</a:t>
          </a:r>
        </a:p>
      </dsp:txBody>
      <dsp:txXfrm>
        <a:off x="3454327" y="1688"/>
        <a:ext cx="2646825" cy="488446"/>
      </dsp:txXfrm>
    </dsp:sp>
    <dsp:sp modelId="{FAD22E68-C833-43D1-843C-29635D6ACF2D}">
      <dsp:nvSpPr>
        <dsp:cNvPr id="0" name=""/>
        <dsp:cNvSpPr/>
      </dsp:nvSpPr>
      <dsp:spPr>
        <a:xfrm>
          <a:off x="491300" y="2776066"/>
          <a:ext cx="1542828" cy="48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Personal	</a:t>
          </a:r>
        </a:p>
      </dsp:txBody>
      <dsp:txXfrm>
        <a:off x="491300" y="2776066"/>
        <a:ext cx="1542828" cy="488446"/>
      </dsp:txXfrm>
    </dsp:sp>
    <dsp:sp modelId="{F0CD94E7-2B93-4690-958D-901D9585B03D}">
      <dsp:nvSpPr>
        <dsp:cNvPr id="0" name=""/>
        <dsp:cNvSpPr/>
      </dsp:nvSpPr>
      <dsp:spPr>
        <a:xfrm>
          <a:off x="877007" y="3469661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b="0" kern="1200">
              <a:ln>
                <a:noFill/>
              </a:ln>
              <a:solidFill>
                <a:srgbClr val="002060"/>
              </a:solidFill>
            </a:rPr>
            <a:t>Celine</a:t>
          </a:r>
        </a:p>
      </dsp:txBody>
      <dsp:txXfrm>
        <a:off x="877007" y="3469661"/>
        <a:ext cx="976893" cy="488446"/>
      </dsp:txXfrm>
    </dsp:sp>
    <dsp:sp modelId="{548089A6-C307-4FBC-A5C9-5126D3F1A59F}">
      <dsp:nvSpPr>
        <dsp:cNvPr id="0" name=""/>
        <dsp:cNvSpPr/>
      </dsp:nvSpPr>
      <dsp:spPr>
        <a:xfrm>
          <a:off x="877007" y="4163255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Emilija</a:t>
          </a:r>
        </a:p>
      </dsp:txBody>
      <dsp:txXfrm>
        <a:off x="877007" y="4163255"/>
        <a:ext cx="976893" cy="488446"/>
      </dsp:txXfrm>
    </dsp:sp>
    <dsp:sp modelId="{4D563D63-5E9D-4D4A-B566-FE49198E04F2}">
      <dsp:nvSpPr>
        <dsp:cNvPr id="0" name=""/>
        <dsp:cNvSpPr/>
      </dsp:nvSpPr>
      <dsp:spPr>
        <a:xfrm>
          <a:off x="877007" y="4856850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Fabian</a:t>
          </a:r>
        </a:p>
      </dsp:txBody>
      <dsp:txXfrm>
        <a:off x="877007" y="4856850"/>
        <a:ext cx="976893" cy="488446"/>
      </dsp:txXfrm>
    </dsp:sp>
    <dsp:sp modelId="{0DEB6190-977F-461B-9CF6-6A04152741CD}">
      <dsp:nvSpPr>
        <dsp:cNvPr id="0" name=""/>
        <dsp:cNvSpPr/>
      </dsp:nvSpPr>
      <dsp:spPr>
        <a:xfrm>
          <a:off x="877007" y="5550445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Aleyna</a:t>
          </a:r>
        </a:p>
      </dsp:txBody>
      <dsp:txXfrm>
        <a:off x="877007" y="5550445"/>
        <a:ext cx="976893" cy="488446"/>
      </dsp:txXfrm>
    </dsp:sp>
    <dsp:sp modelId="{7EDDE539-9570-43C6-B18D-3F649277AB5A}">
      <dsp:nvSpPr>
        <dsp:cNvPr id="0" name=""/>
        <dsp:cNvSpPr/>
      </dsp:nvSpPr>
      <dsp:spPr>
        <a:xfrm>
          <a:off x="877007" y="6244039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Sebastian</a:t>
          </a:r>
        </a:p>
      </dsp:txBody>
      <dsp:txXfrm>
        <a:off x="877007" y="6244039"/>
        <a:ext cx="976893" cy="488446"/>
      </dsp:txXfrm>
    </dsp:sp>
    <dsp:sp modelId="{053FFD8A-8E38-4B25-B76A-72A4E09C9E37}">
      <dsp:nvSpPr>
        <dsp:cNvPr id="0" name=""/>
        <dsp:cNvSpPr/>
      </dsp:nvSpPr>
      <dsp:spPr>
        <a:xfrm>
          <a:off x="2239276" y="2776066"/>
          <a:ext cx="1560011" cy="48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Einkauf/Beschaffung</a:t>
          </a:r>
        </a:p>
      </dsp:txBody>
      <dsp:txXfrm>
        <a:off x="2239276" y="2776066"/>
        <a:ext cx="1560011" cy="488446"/>
      </dsp:txXfrm>
    </dsp:sp>
    <dsp:sp modelId="{2B9538B6-2934-4F7B-BD91-DF4F2075BFD2}">
      <dsp:nvSpPr>
        <dsp:cNvPr id="0" name=""/>
        <dsp:cNvSpPr/>
      </dsp:nvSpPr>
      <dsp:spPr>
        <a:xfrm>
          <a:off x="2629279" y="3469661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Tasnim</a:t>
          </a:r>
        </a:p>
      </dsp:txBody>
      <dsp:txXfrm>
        <a:off x="2629279" y="3469661"/>
        <a:ext cx="976893" cy="488446"/>
      </dsp:txXfrm>
    </dsp:sp>
    <dsp:sp modelId="{47682BF1-ACDD-4428-8262-0A49C18AA6C4}">
      <dsp:nvSpPr>
        <dsp:cNvPr id="0" name=""/>
        <dsp:cNvSpPr/>
      </dsp:nvSpPr>
      <dsp:spPr>
        <a:xfrm>
          <a:off x="2629279" y="4163255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Iman</a:t>
          </a:r>
        </a:p>
      </dsp:txBody>
      <dsp:txXfrm>
        <a:off x="2629279" y="4163255"/>
        <a:ext cx="976893" cy="488446"/>
      </dsp:txXfrm>
    </dsp:sp>
    <dsp:sp modelId="{87B34F27-DA37-47F7-B59F-E5CF902130E2}">
      <dsp:nvSpPr>
        <dsp:cNvPr id="0" name=""/>
        <dsp:cNvSpPr/>
      </dsp:nvSpPr>
      <dsp:spPr>
        <a:xfrm>
          <a:off x="2629279" y="4856850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Kathi</a:t>
          </a:r>
        </a:p>
      </dsp:txBody>
      <dsp:txXfrm>
        <a:off x="2629279" y="4856850"/>
        <a:ext cx="976893" cy="488446"/>
      </dsp:txXfrm>
    </dsp:sp>
    <dsp:sp modelId="{42CEC20A-D082-40AD-B588-322A383E6283}">
      <dsp:nvSpPr>
        <dsp:cNvPr id="0" name=""/>
        <dsp:cNvSpPr/>
      </dsp:nvSpPr>
      <dsp:spPr>
        <a:xfrm>
          <a:off x="4004435" y="2776066"/>
          <a:ext cx="1558643" cy="48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Marketing</a:t>
          </a:r>
        </a:p>
      </dsp:txBody>
      <dsp:txXfrm>
        <a:off x="4004435" y="2776066"/>
        <a:ext cx="1558643" cy="488446"/>
      </dsp:txXfrm>
    </dsp:sp>
    <dsp:sp modelId="{B09EE45A-17B7-4C02-9CED-70CED5F8D5FD}">
      <dsp:nvSpPr>
        <dsp:cNvPr id="0" name=""/>
        <dsp:cNvSpPr/>
      </dsp:nvSpPr>
      <dsp:spPr>
        <a:xfrm>
          <a:off x="4394096" y="3469661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Dario</a:t>
          </a:r>
        </a:p>
      </dsp:txBody>
      <dsp:txXfrm>
        <a:off x="4394096" y="3469661"/>
        <a:ext cx="976893" cy="488446"/>
      </dsp:txXfrm>
    </dsp:sp>
    <dsp:sp modelId="{9640A6F8-D026-4842-91A7-6177E9222BE5}">
      <dsp:nvSpPr>
        <dsp:cNvPr id="0" name=""/>
        <dsp:cNvSpPr/>
      </dsp:nvSpPr>
      <dsp:spPr>
        <a:xfrm>
          <a:off x="4394096" y="4163255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Momo</a:t>
          </a:r>
        </a:p>
      </dsp:txBody>
      <dsp:txXfrm>
        <a:off x="4394096" y="4163255"/>
        <a:ext cx="976893" cy="488446"/>
      </dsp:txXfrm>
    </dsp:sp>
    <dsp:sp modelId="{B60401B1-89F3-4663-A1C9-38BD8CBF8F2B}">
      <dsp:nvSpPr>
        <dsp:cNvPr id="0" name=""/>
        <dsp:cNvSpPr/>
      </dsp:nvSpPr>
      <dsp:spPr>
        <a:xfrm>
          <a:off x="4394096" y="4856850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Luis</a:t>
          </a:r>
        </a:p>
      </dsp:txBody>
      <dsp:txXfrm>
        <a:off x="4394096" y="4856850"/>
        <a:ext cx="976893" cy="488446"/>
      </dsp:txXfrm>
    </dsp:sp>
    <dsp:sp modelId="{6D112EF9-47BB-45C5-A041-3A6F9B430DB7}">
      <dsp:nvSpPr>
        <dsp:cNvPr id="0" name=""/>
        <dsp:cNvSpPr/>
      </dsp:nvSpPr>
      <dsp:spPr>
        <a:xfrm>
          <a:off x="4394096" y="5550445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Ksenia</a:t>
          </a:r>
        </a:p>
      </dsp:txBody>
      <dsp:txXfrm>
        <a:off x="4394096" y="5550445"/>
        <a:ext cx="976893" cy="488446"/>
      </dsp:txXfrm>
    </dsp:sp>
    <dsp:sp modelId="{1C844341-CF64-4A16-BC04-457B0BDFF907}">
      <dsp:nvSpPr>
        <dsp:cNvPr id="0" name=""/>
        <dsp:cNvSpPr/>
      </dsp:nvSpPr>
      <dsp:spPr>
        <a:xfrm>
          <a:off x="4394096" y="6244039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Andjela</a:t>
          </a:r>
        </a:p>
      </dsp:txBody>
      <dsp:txXfrm>
        <a:off x="4394096" y="6244039"/>
        <a:ext cx="976893" cy="488446"/>
      </dsp:txXfrm>
    </dsp:sp>
    <dsp:sp modelId="{30763E9A-AC2F-4E5D-A576-B7D191350464}">
      <dsp:nvSpPr>
        <dsp:cNvPr id="0" name=""/>
        <dsp:cNvSpPr/>
      </dsp:nvSpPr>
      <dsp:spPr>
        <a:xfrm>
          <a:off x="5768227" y="2776066"/>
          <a:ext cx="1496777" cy="48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Verkauf</a:t>
          </a:r>
        </a:p>
      </dsp:txBody>
      <dsp:txXfrm>
        <a:off x="5768227" y="2776066"/>
        <a:ext cx="1496777" cy="488446"/>
      </dsp:txXfrm>
    </dsp:sp>
    <dsp:sp modelId="{9D4E4442-08B4-44CA-9099-A964A9CAAA11}">
      <dsp:nvSpPr>
        <dsp:cNvPr id="0" name=""/>
        <dsp:cNvSpPr/>
      </dsp:nvSpPr>
      <dsp:spPr>
        <a:xfrm>
          <a:off x="6142421" y="3469661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Saleh</a:t>
          </a:r>
        </a:p>
      </dsp:txBody>
      <dsp:txXfrm>
        <a:off x="6142421" y="3469661"/>
        <a:ext cx="976893" cy="488446"/>
      </dsp:txXfrm>
    </dsp:sp>
    <dsp:sp modelId="{7A1F4CE3-9FE3-48BF-A39F-FE6E661ECC3D}">
      <dsp:nvSpPr>
        <dsp:cNvPr id="0" name=""/>
        <dsp:cNvSpPr/>
      </dsp:nvSpPr>
      <dsp:spPr>
        <a:xfrm>
          <a:off x="6142421" y="4163255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Elbasand</a:t>
          </a:r>
        </a:p>
      </dsp:txBody>
      <dsp:txXfrm>
        <a:off x="6142421" y="4163255"/>
        <a:ext cx="976893" cy="488446"/>
      </dsp:txXfrm>
    </dsp:sp>
    <dsp:sp modelId="{0770A71D-64FE-4D9C-9E9C-2A847D67F7D6}">
      <dsp:nvSpPr>
        <dsp:cNvPr id="0" name=""/>
        <dsp:cNvSpPr/>
      </dsp:nvSpPr>
      <dsp:spPr>
        <a:xfrm>
          <a:off x="6142421" y="4856850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Julian</a:t>
          </a:r>
        </a:p>
      </dsp:txBody>
      <dsp:txXfrm>
        <a:off x="6142421" y="4856850"/>
        <a:ext cx="976893" cy="488446"/>
      </dsp:txXfrm>
    </dsp:sp>
    <dsp:sp modelId="{BCF6C85D-3626-45D4-B411-333B2D0B2D27}">
      <dsp:nvSpPr>
        <dsp:cNvPr id="0" name=""/>
        <dsp:cNvSpPr/>
      </dsp:nvSpPr>
      <dsp:spPr>
        <a:xfrm>
          <a:off x="6142421" y="5550445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 Simun</a:t>
          </a:r>
        </a:p>
      </dsp:txBody>
      <dsp:txXfrm>
        <a:off x="6142421" y="5550445"/>
        <a:ext cx="976893" cy="488446"/>
      </dsp:txXfrm>
    </dsp:sp>
    <dsp:sp modelId="{63ED7E60-80AD-4D74-B259-3F5D1111B50B}">
      <dsp:nvSpPr>
        <dsp:cNvPr id="0" name=""/>
        <dsp:cNvSpPr/>
      </dsp:nvSpPr>
      <dsp:spPr>
        <a:xfrm>
          <a:off x="7470152" y="2776066"/>
          <a:ext cx="1594027" cy="48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Rechnungswesen</a:t>
          </a:r>
        </a:p>
      </dsp:txBody>
      <dsp:txXfrm>
        <a:off x="7470152" y="2776066"/>
        <a:ext cx="1594027" cy="488446"/>
      </dsp:txXfrm>
    </dsp:sp>
    <dsp:sp modelId="{271F58D5-A7CA-42C2-8A79-182B038EB9EB}">
      <dsp:nvSpPr>
        <dsp:cNvPr id="0" name=""/>
        <dsp:cNvSpPr/>
      </dsp:nvSpPr>
      <dsp:spPr>
        <a:xfrm>
          <a:off x="7868659" y="3469661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Revan</a:t>
          </a:r>
        </a:p>
      </dsp:txBody>
      <dsp:txXfrm>
        <a:off x="7868659" y="3469661"/>
        <a:ext cx="976893" cy="488446"/>
      </dsp:txXfrm>
    </dsp:sp>
    <dsp:sp modelId="{4B532742-84B9-412B-A9A7-79C8DF158DC3}">
      <dsp:nvSpPr>
        <dsp:cNvPr id="0" name=""/>
        <dsp:cNvSpPr/>
      </dsp:nvSpPr>
      <dsp:spPr>
        <a:xfrm>
          <a:off x="7868659" y="4163255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Rümeysa</a:t>
          </a:r>
        </a:p>
      </dsp:txBody>
      <dsp:txXfrm>
        <a:off x="7868659" y="4163255"/>
        <a:ext cx="976893" cy="488446"/>
      </dsp:txXfrm>
    </dsp:sp>
    <dsp:sp modelId="{7BC3D86D-3822-4530-9458-4128F7FB618B}">
      <dsp:nvSpPr>
        <dsp:cNvPr id="0" name=""/>
        <dsp:cNvSpPr/>
      </dsp:nvSpPr>
      <dsp:spPr>
        <a:xfrm>
          <a:off x="7868659" y="4856850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Jonas</a:t>
          </a:r>
        </a:p>
      </dsp:txBody>
      <dsp:txXfrm>
        <a:off x="7868659" y="4856850"/>
        <a:ext cx="976893" cy="488446"/>
      </dsp:txXfrm>
    </dsp:sp>
    <dsp:sp modelId="{27C4706D-D8BB-43B5-8074-0F78D5CAFE92}">
      <dsp:nvSpPr>
        <dsp:cNvPr id="0" name=""/>
        <dsp:cNvSpPr/>
      </dsp:nvSpPr>
      <dsp:spPr>
        <a:xfrm>
          <a:off x="7868659" y="5550445"/>
          <a:ext cx="976893" cy="488446"/>
        </a:xfrm>
        <a:prstGeom prst="rect">
          <a:avLst/>
        </a:pr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Seyithan</a:t>
          </a:r>
        </a:p>
      </dsp:txBody>
      <dsp:txXfrm>
        <a:off x="7868659" y="5550445"/>
        <a:ext cx="976893" cy="488446"/>
      </dsp:txXfrm>
    </dsp:sp>
    <dsp:sp modelId="{566092C1-156E-47A1-84B3-7C34D3F22706}">
      <dsp:nvSpPr>
        <dsp:cNvPr id="0" name=""/>
        <dsp:cNvSpPr/>
      </dsp:nvSpPr>
      <dsp:spPr>
        <a:xfrm>
          <a:off x="3107251" y="695282"/>
          <a:ext cx="976893" cy="48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Assistenz</a:t>
          </a:r>
        </a:p>
      </dsp:txBody>
      <dsp:txXfrm>
        <a:off x="3107251" y="695282"/>
        <a:ext cx="976893" cy="488446"/>
      </dsp:txXfrm>
    </dsp:sp>
    <dsp:sp modelId="{B19C8DD4-6F74-4BB8-92F8-EEFD48EC6A30}">
      <dsp:nvSpPr>
        <dsp:cNvPr id="0" name=""/>
        <dsp:cNvSpPr/>
      </dsp:nvSpPr>
      <dsp:spPr>
        <a:xfrm>
          <a:off x="2516230" y="1388877"/>
          <a:ext cx="976893" cy="48844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>
              <a:solidFill>
                <a:srgbClr val="002060"/>
              </a:solidFill>
            </a:rPr>
            <a:t>Selin</a:t>
          </a:r>
        </a:p>
      </dsp:txBody>
      <dsp:txXfrm>
        <a:off x="2516230" y="1388877"/>
        <a:ext cx="976893" cy="488446"/>
      </dsp:txXfrm>
    </dsp:sp>
    <dsp:sp modelId="{BAA68456-0F09-4B97-87AB-88CDFCA16223}">
      <dsp:nvSpPr>
        <dsp:cNvPr id="0" name=""/>
        <dsp:cNvSpPr/>
      </dsp:nvSpPr>
      <dsp:spPr>
        <a:xfrm>
          <a:off x="3698272" y="1388877"/>
          <a:ext cx="976893" cy="48844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>
              <a:solidFill>
                <a:schemeClr val="tx1"/>
              </a:solidFill>
            </a:rPr>
            <a:t>Seda</a:t>
          </a:r>
        </a:p>
      </dsp:txBody>
      <dsp:txXfrm>
        <a:off x="3698272" y="1388877"/>
        <a:ext cx="976893" cy="488446"/>
      </dsp:txXfrm>
    </dsp:sp>
    <dsp:sp modelId="{A12204F9-4B35-40CC-9B75-BBCBEF14DABE}">
      <dsp:nvSpPr>
        <dsp:cNvPr id="0" name=""/>
        <dsp:cNvSpPr/>
      </dsp:nvSpPr>
      <dsp:spPr>
        <a:xfrm>
          <a:off x="5600646" y="683374"/>
          <a:ext cx="976893" cy="488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>
              <a:solidFill>
                <a:srgbClr val="002060"/>
              </a:solidFill>
            </a:rPr>
            <a:t>Sekretariat</a:t>
          </a:r>
        </a:p>
      </dsp:txBody>
      <dsp:txXfrm>
        <a:off x="5600646" y="683374"/>
        <a:ext cx="976893" cy="488446"/>
      </dsp:txXfrm>
    </dsp:sp>
    <dsp:sp modelId="{8B912777-BCA3-48CC-AF6F-CB9499F6EDD7}">
      <dsp:nvSpPr>
        <dsp:cNvPr id="0" name=""/>
        <dsp:cNvSpPr/>
      </dsp:nvSpPr>
      <dsp:spPr>
        <a:xfrm>
          <a:off x="4890209" y="1329345"/>
          <a:ext cx="976893" cy="48844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/>
            <a:t>Safaa</a:t>
          </a:r>
        </a:p>
      </dsp:txBody>
      <dsp:txXfrm>
        <a:off x="4890209" y="1329345"/>
        <a:ext cx="976893" cy="488446"/>
      </dsp:txXfrm>
    </dsp:sp>
    <dsp:sp modelId="{D5FCD396-1845-4B93-81EE-2D0DEBCDF59A}">
      <dsp:nvSpPr>
        <dsp:cNvPr id="0" name=""/>
        <dsp:cNvSpPr/>
      </dsp:nvSpPr>
      <dsp:spPr>
        <a:xfrm>
          <a:off x="6307057" y="1326424"/>
          <a:ext cx="976893" cy="48844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/>
            <a:t>Simge</a:t>
          </a:r>
        </a:p>
      </dsp:txBody>
      <dsp:txXfrm>
        <a:off x="6307057" y="1326424"/>
        <a:ext cx="976893" cy="488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5A9C8-56D3-44AC-BC6E-F0F6601E6041}" type="datetimeFigureOut">
              <a:rPr lang="de-AT" smtClean="0"/>
              <a:t>24.09.2020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060FE-9D06-4E32-ABE3-5F4950BFB8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926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060FE-9D06-4E32-ABE3-5F4950BFB8FD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450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060FE-9D06-4E32-ABE3-5F4950BFB8FD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714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053D1-AAB0-4AFE-B585-38B026A1D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2A82AF-F938-44BE-8CE6-F60D24822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0DDBBA-6F97-4F92-B4D4-8C60DA84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DB4A-7990-4904-BC5C-3F309EC083A3}" type="datetimeFigureOut">
              <a:rPr lang="de-AT" smtClean="0"/>
              <a:t>24.09.2020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CFC0E1-A792-44A6-AA24-4EB6BA7F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417A65-330A-4F92-8510-5F4116B5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C3C0-C35A-496B-9C2C-598A70857B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120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3DFE22-2DC6-4F79-AD0D-0F7B4CA8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DB4A-7990-4904-BC5C-3F309EC083A3}" type="datetimeFigureOut">
              <a:rPr lang="de-AT" smtClean="0"/>
              <a:t>24.09.2020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0F94B1-726E-4D68-BEA6-972FE0CA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644028-7349-4BD2-872D-43FEC932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C3C0-C35A-496B-9C2C-598A70857B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425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1B6E2D-B4A3-4C9E-BBD3-49B74B23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2E5463-D309-4CFB-B96D-41775260D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7B5D04-3122-4567-BF6A-DDBD8D289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8DB4A-7990-4904-BC5C-3F309EC083A3}" type="datetimeFigureOut">
              <a:rPr lang="de-AT" smtClean="0"/>
              <a:t>24.09.2020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844248-457D-4E7E-BDD4-55F07BE1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F84501-F774-40C5-955C-513DD64BB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C3C0-C35A-496B-9C2C-598A70857B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37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0EDB436-C3E5-428C-8A39-4F994AEF9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666" y="92379"/>
            <a:ext cx="1991557" cy="15821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1E4C2D3-8799-44FC-BBF8-D3FF3A58BE45}"/>
              </a:ext>
            </a:extLst>
          </p:cNvPr>
          <p:cNvSpPr txBox="1"/>
          <p:nvPr/>
        </p:nvSpPr>
        <p:spPr>
          <a:xfrm>
            <a:off x="321815" y="6159225"/>
            <a:ext cx="118701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b="1" dirty="0"/>
              <a:t>Sport Store Sportartikelhandel GmbH</a:t>
            </a:r>
          </a:p>
          <a:p>
            <a:pPr algn="ctr"/>
            <a:r>
              <a:rPr lang="de-AT" sz="1600" dirty="0"/>
              <a:t>Lernfirma der BHAK/BHAS Neunkirchen | E - Mail: sportstore@2617.uebungsfirmen.at | Webshop: https://shops.act.at/10001026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E90211-DE46-47E8-96C9-9E09E83CE5BF}"/>
              </a:ext>
            </a:extLst>
          </p:cNvPr>
          <p:cNvSpPr txBox="1"/>
          <p:nvPr/>
        </p:nvSpPr>
        <p:spPr>
          <a:xfrm>
            <a:off x="4714044" y="406387"/>
            <a:ext cx="5532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AT" sz="2800" b="1" dirty="0"/>
              <a:t>SPORT STORE</a:t>
            </a:r>
          </a:p>
          <a:p>
            <a:pPr algn="r"/>
            <a:r>
              <a:rPr lang="de-AT" sz="2800" b="1" dirty="0"/>
              <a:t>Sportartikelhandel GmbH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B175D87-A3D1-4E32-B127-DA9EEED334D4}"/>
              </a:ext>
            </a:extLst>
          </p:cNvPr>
          <p:cNvSpPr txBox="1"/>
          <p:nvPr/>
        </p:nvSpPr>
        <p:spPr>
          <a:xfrm>
            <a:off x="738554" y="2540976"/>
            <a:ext cx="104716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000" b="1" dirty="0" smtClean="0">
                <a:latin typeface="72 Light" panose="020B0303030000000003" pitchFamily="34" charset="0"/>
                <a:cs typeface="72 Light" panose="020B0303030000000003" pitchFamily="34" charset="0"/>
              </a:rPr>
              <a:t>	</a:t>
            </a:r>
            <a:r>
              <a:rPr lang="de-AT" sz="3200" b="1" dirty="0" smtClean="0">
                <a:latin typeface="72 Light" panose="020B0303030000000003" pitchFamily="34" charset="0"/>
                <a:cs typeface="72 Light" panose="020B0303030000000003" pitchFamily="34" charset="0"/>
              </a:rPr>
              <a:t>Ksenia Lazic			</a:t>
            </a:r>
            <a:r>
              <a:rPr lang="de-AT" sz="3200" b="1" dirty="0" err="1" smtClean="0">
                <a:latin typeface="72 Light" panose="020B0303030000000003" pitchFamily="34" charset="0"/>
                <a:cs typeface="72 Light" panose="020B0303030000000003" pitchFamily="34" charset="0"/>
              </a:rPr>
              <a:t>Andjela</a:t>
            </a:r>
            <a:r>
              <a:rPr lang="de-AT" sz="3200" b="1" dirty="0" smtClean="0">
                <a:latin typeface="72 Light" panose="020B0303030000000003" pitchFamily="34" charset="0"/>
                <a:cs typeface="72 Light" panose="020B0303030000000003" pitchFamily="34" charset="0"/>
              </a:rPr>
              <a:t> Dukic</a:t>
            </a:r>
          </a:p>
          <a:p>
            <a:r>
              <a:rPr lang="de-AT" sz="3200" b="1" dirty="0">
                <a:latin typeface="72 Light" panose="020B0303030000000003" pitchFamily="34" charset="0"/>
                <a:cs typeface="72 Light" panose="020B0303030000000003" pitchFamily="34" charset="0"/>
              </a:rPr>
              <a:t>	</a:t>
            </a:r>
            <a:r>
              <a:rPr lang="de-AT" sz="3200" b="1" dirty="0" smtClean="0">
                <a:latin typeface="72 Light" panose="020B0303030000000003" pitchFamily="34" charset="0"/>
                <a:cs typeface="72 Light" panose="020B0303030000000003" pitchFamily="34" charset="0"/>
              </a:rPr>
              <a:t>Celine Hummer			Katharina Strobl</a:t>
            </a:r>
          </a:p>
          <a:p>
            <a:r>
              <a:rPr lang="de-AT" sz="3200" b="1" dirty="0" smtClean="0">
                <a:latin typeface="72 Light" panose="020B0303030000000003" pitchFamily="34" charset="0"/>
                <a:cs typeface="72 Light" panose="020B0303030000000003" pitchFamily="34" charset="0"/>
              </a:rPr>
              <a:t>	Emilija </a:t>
            </a:r>
            <a:r>
              <a:rPr lang="de-AT" sz="3200" b="1" dirty="0" err="1" smtClean="0">
                <a:latin typeface="72 Light" panose="020B0303030000000003" pitchFamily="34" charset="0"/>
                <a:cs typeface="72 Light" panose="020B0303030000000003" pitchFamily="34" charset="0"/>
              </a:rPr>
              <a:t>Ilkoska</a:t>
            </a:r>
            <a:r>
              <a:rPr lang="de-AT" sz="3200" b="1" dirty="0" smtClean="0">
                <a:latin typeface="72 Light" panose="020B0303030000000003" pitchFamily="34" charset="0"/>
                <a:cs typeface="72 Light" panose="020B0303030000000003" pitchFamily="34" charset="0"/>
              </a:rPr>
              <a:t>			Jonas Harter</a:t>
            </a:r>
            <a:endParaRPr lang="de-AT" sz="3200" b="1" dirty="0"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59523" y="1556238"/>
            <a:ext cx="540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u="sng" dirty="0" smtClean="0">
                <a:solidFill>
                  <a:schemeClr val="accent5">
                    <a:lumMod val="75000"/>
                  </a:schemeClr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Unsere Lernfirma</a:t>
            </a:r>
            <a:endParaRPr lang="de-AT" sz="3600" u="sng" dirty="0">
              <a:solidFill>
                <a:schemeClr val="accent5">
                  <a:lumMod val="75000"/>
                </a:schemeClr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0EDB436-C3E5-428C-8A39-4F994AEF9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98" y="92380"/>
            <a:ext cx="1135325" cy="9019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CE90211-DE46-47E8-96C9-9E09E83CE5BF}"/>
              </a:ext>
            </a:extLst>
          </p:cNvPr>
          <p:cNvSpPr txBox="1"/>
          <p:nvPr/>
        </p:nvSpPr>
        <p:spPr>
          <a:xfrm>
            <a:off x="7784664" y="268755"/>
            <a:ext cx="3091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AT" sz="1600" b="1" dirty="0"/>
              <a:t>SPORT STORE</a:t>
            </a:r>
          </a:p>
          <a:p>
            <a:pPr algn="r"/>
            <a:r>
              <a:rPr lang="de-AT" sz="1600" b="1" dirty="0"/>
              <a:t>Sportartikelhandel GmbH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22130" y="2110166"/>
            <a:ext cx="97457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latin typeface="Bell MT" panose="02020503060305020303" pitchFamily="18" charset="0"/>
              </a:rPr>
              <a:t>Unsere Übungsfirma ist ein Sportgeschäft. </a:t>
            </a:r>
          </a:p>
          <a:p>
            <a:r>
              <a:rPr lang="de-AT" sz="2000" dirty="0" smtClean="0">
                <a:latin typeface="Bell MT" panose="02020503060305020303" pitchFamily="18" charset="0"/>
              </a:rPr>
              <a:t>Der Sport Store hat ein vielfältiges Sortiment von Sommersportartikeln und Wintersportartikeln. </a:t>
            </a:r>
          </a:p>
          <a:p>
            <a:r>
              <a:rPr lang="de-AT" sz="2000" dirty="0" smtClean="0">
                <a:latin typeface="Bell MT" panose="02020503060305020303" pitchFamily="18" charset="0"/>
              </a:rPr>
              <a:t>Wir verkaufen Trainingsanzüge, Fußballtrikots, Fahrräder, Fußballschuhe, Winterjacken, sowie Kunsteislaufschuhe und Skischuhe. </a:t>
            </a:r>
          </a:p>
          <a:p>
            <a:r>
              <a:rPr lang="de-AT" sz="2000" dirty="0" smtClean="0">
                <a:latin typeface="Bell MT" panose="02020503060305020303" pitchFamily="18" charset="0"/>
              </a:rPr>
              <a:t>Des Weiteren kann man auch Trampoline und Fahrradhelme kaufen. </a:t>
            </a:r>
          </a:p>
          <a:p>
            <a:r>
              <a:rPr lang="de-AT" sz="2000" dirty="0" smtClean="0">
                <a:latin typeface="Bell MT" panose="02020503060305020303" pitchFamily="18" charset="0"/>
              </a:rPr>
              <a:t>Die Webseite der Firma Sport Store ist sehr übersichtlich aufgebaut und man findet sich gut zurecht. </a:t>
            </a:r>
          </a:p>
          <a:p>
            <a:r>
              <a:rPr lang="de-AT" sz="2000" dirty="0" smtClean="0">
                <a:latin typeface="Bell MT" panose="02020503060305020303" pitchFamily="18" charset="0"/>
              </a:rPr>
              <a:t>Zudem kann man die Artikeln innerhalb von Österreich auch versandkostenfrei bestellen. </a:t>
            </a:r>
          </a:p>
          <a:p>
            <a:r>
              <a:rPr lang="de-AT" sz="2000" dirty="0" smtClean="0">
                <a:latin typeface="Bell MT" panose="02020503060305020303" pitchFamily="18" charset="0"/>
              </a:rPr>
              <a:t>Preise sind nicht zu teuer aber auch nicht zu billig.  </a:t>
            </a:r>
          </a:p>
          <a:p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2708031" y="1141100"/>
            <a:ext cx="5882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u="sng" dirty="0" smtClean="0">
                <a:solidFill>
                  <a:schemeClr val="accent5">
                    <a:lumMod val="75000"/>
                  </a:schemeClr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Beschreibung der Lernfirma</a:t>
            </a:r>
            <a:endParaRPr lang="de-AT" sz="3200" u="sng" dirty="0">
              <a:solidFill>
                <a:schemeClr val="accent5">
                  <a:lumMod val="75000"/>
                </a:schemeClr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0EDB436-C3E5-428C-8A39-4F994AEF9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98" y="92380"/>
            <a:ext cx="1135325" cy="9019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CE90211-DE46-47E8-96C9-9E09E83CE5BF}"/>
              </a:ext>
            </a:extLst>
          </p:cNvPr>
          <p:cNvSpPr txBox="1"/>
          <p:nvPr/>
        </p:nvSpPr>
        <p:spPr>
          <a:xfrm>
            <a:off x="7784663" y="268755"/>
            <a:ext cx="3117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AT" sz="1600" b="1" dirty="0"/>
              <a:t>SPORT STORE</a:t>
            </a:r>
          </a:p>
          <a:p>
            <a:pPr algn="r"/>
            <a:r>
              <a:rPr lang="de-AT" sz="1600" b="1" dirty="0"/>
              <a:t>Sportartikelhandel GmbH</a:t>
            </a:r>
          </a:p>
        </p:txBody>
      </p:sp>
      <p:graphicFrame>
        <p:nvGraphicFramePr>
          <p:cNvPr id="6" name="Diagramm 5"/>
          <p:cNvGraphicFramePr/>
          <p:nvPr/>
        </p:nvGraphicFramePr>
        <p:xfrm>
          <a:off x="1318260" y="61912"/>
          <a:ext cx="9555480" cy="673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7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42739" y="237391"/>
            <a:ext cx="303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600" b="1" dirty="0"/>
              <a:t>SPORT STORE</a:t>
            </a:r>
          </a:p>
          <a:p>
            <a:pPr algn="r"/>
            <a:r>
              <a:rPr lang="de-AT" sz="1600" b="1" dirty="0"/>
              <a:t>Sportartikelhandel GmbH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008" y="78636"/>
            <a:ext cx="113395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1" y="822166"/>
            <a:ext cx="5601374" cy="37669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994873" y="2231214"/>
            <a:ext cx="61971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Mountainbike KTM Ultra </a:t>
            </a:r>
            <a:r>
              <a:rPr lang="de-AT" sz="2800" b="1" dirty="0" smtClean="0"/>
              <a:t>Sport</a:t>
            </a:r>
            <a:endParaRPr lang="de-AT" sz="2800" b="1" dirty="0"/>
          </a:p>
          <a:p>
            <a:r>
              <a:rPr lang="de-AT" sz="1600" i="1" dirty="0"/>
              <a:t>exkl. </a:t>
            </a:r>
            <a:r>
              <a:rPr lang="de-AT" sz="1600" i="1" dirty="0" smtClean="0"/>
              <a:t>MwSt.- zzgl. Versandkosten 		€ 849,00</a:t>
            </a:r>
          </a:p>
          <a:p>
            <a:endParaRPr lang="de-AT" sz="1600" i="1" dirty="0" smtClean="0"/>
          </a:p>
          <a:p>
            <a:endParaRPr lang="de-AT" sz="1200" i="1" dirty="0" smtClean="0"/>
          </a:p>
          <a:p>
            <a:r>
              <a:rPr lang="de-AT" sz="1400" i="1" dirty="0" smtClean="0"/>
              <a:t>Artikelnummer</a:t>
            </a:r>
            <a:r>
              <a:rPr lang="de-AT" sz="1400" i="1" dirty="0"/>
              <a:t>: </a:t>
            </a:r>
            <a:r>
              <a:rPr lang="de-AT" sz="1400" i="1" dirty="0" smtClean="0"/>
              <a:t>SP16</a:t>
            </a:r>
          </a:p>
          <a:p>
            <a:endParaRPr lang="de-AT" sz="16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2602523" y="5143499"/>
            <a:ext cx="7227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KTM Ultra Sport ist das beste </a:t>
            </a:r>
            <a:r>
              <a:rPr lang="de-AT" sz="2400" dirty="0" err="1"/>
              <a:t>Hardtail</a:t>
            </a:r>
            <a:r>
              <a:rPr lang="de-AT" sz="2400" dirty="0"/>
              <a:t> Mountainbike von </a:t>
            </a:r>
            <a:endParaRPr lang="de-AT" sz="2400" dirty="0" smtClean="0"/>
          </a:p>
          <a:p>
            <a:r>
              <a:rPr lang="de-AT" sz="2400" dirty="0" smtClean="0"/>
              <a:t>KTM </a:t>
            </a:r>
            <a:r>
              <a:rPr lang="de-AT" sz="2400" dirty="0"/>
              <a:t>mit 3-fach Antrieb und </a:t>
            </a:r>
            <a:r>
              <a:rPr lang="de-AT" sz="2400" dirty="0" smtClean="0"/>
              <a:t>sowie </a:t>
            </a:r>
            <a:r>
              <a:rPr lang="de-AT" sz="2400" dirty="0"/>
              <a:t>30 Gängen.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399" y="3135429"/>
            <a:ext cx="1828801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0EDB436-C3E5-428C-8A39-4F994AEF9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98" y="92380"/>
            <a:ext cx="1135325" cy="9019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CE90211-DE46-47E8-96C9-9E09E83CE5BF}"/>
              </a:ext>
            </a:extLst>
          </p:cNvPr>
          <p:cNvSpPr txBox="1"/>
          <p:nvPr/>
        </p:nvSpPr>
        <p:spPr>
          <a:xfrm>
            <a:off x="7784663" y="268755"/>
            <a:ext cx="3117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AT" sz="1600" b="1" dirty="0"/>
              <a:t>SPORT STORE</a:t>
            </a:r>
          </a:p>
          <a:p>
            <a:pPr algn="r"/>
            <a:r>
              <a:rPr lang="de-AT" sz="1600" b="1" dirty="0"/>
              <a:t>Sportartikelhandel GmbH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4192223" y="1336344"/>
            <a:ext cx="7571885" cy="2198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51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AT" sz="3300" b="1" dirty="0"/>
              <a:t>Nike F.C. Barcelona Hr. Trikot</a:t>
            </a:r>
          </a:p>
          <a:p>
            <a:r>
              <a:rPr lang="de-AT" sz="1900" i="1" dirty="0"/>
              <a:t>exkl. MwSt. </a:t>
            </a:r>
            <a:r>
              <a:rPr lang="de-AT" sz="1900" i="1" dirty="0" smtClean="0"/>
              <a:t>	</a:t>
            </a:r>
            <a:r>
              <a:rPr lang="de-AT" sz="1900" i="1" dirty="0"/>
              <a:t>		66,58€</a:t>
            </a:r>
          </a:p>
          <a:p>
            <a:endParaRPr lang="de-AT" sz="1600" dirty="0" smtClean="0"/>
          </a:p>
          <a:p>
            <a:r>
              <a:rPr lang="de-AT" sz="2200" dirty="0" smtClean="0"/>
              <a:t>Artikelnummer</a:t>
            </a:r>
            <a:r>
              <a:rPr lang="de-AT" sz="2200" dirty="0"/>
              <a:t>: SP02</a:t>
            </a:r>
          </a:p>
          <a:p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796568" y="4965533"/>
            <a:ext cx="7967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Das </a:t>
            </a:r>
            <a:r>
              <a:rPr lang="de-AT" sz="2400" dirty="0" smtClean="0"/>
              <a:t>FC </a:t>
            </a:r>
            <a:r>
              <a:rPr lang="de-AT" sz="2400" dirty="0"/>
              <a:t>Barcelona </a:t>
            </a:r>
            <a:r>
              <a:rPr lang="de-AT" sz="2400" dirty="0" smtClean="0"/>
              <a:t>Herren </a:t>
            </a:r>
            <a:r>
              <a:rPr lang="de-AT" sz="2400" dirty="0"/>
              <a:t>Fußballtrikot hat </a:t>
            </a:r>
            <a:r>
              <a:rPr lang="de-AT" sz="2400" dirty="0" smtClean="0"/>
              <a:t>eine lebendige </a:t>
            </a:r>
            <a:r>
              <a:rPr lang="de-AT" sz="2400" dirty="0"/>
              <a:t>Teamfarbe </a:t>
            </a:r>
            <a:r>
              <a:rPr lang="de-AT" sz="2400" dirty="0" smtClean="0"/>
              <a:t>und ist </a:t>
            </a:r>
            <a:r>
              <a:rPr lang="de-AT" sz="2400" dirty="0"/>
              <a:t>mit seinem schweißableitenden Material bereit für den Kampf.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87" y="994300"/>
            <a:ext cx="2766829" cy="38832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191" y="3534508"/>
            <a:ext cx="2464777" cy="10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046" y="67603"/>
            <a:ext cx="1133954" cy="90228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564" y="180388"/>
            <a:ext cx="3145809" cy="6767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65486" y="2026831"/>
            <a:ext cx="7126514" cy="327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pt-BR" sz="3100" b="1" dirty="0"/>
              <a:t>Adidas Performance PREDAXTRX SG</a:t>
            </a:r>
            <a:endParaRPr lang="de-AT" sz="3100" b="1" dirty="0"/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pt-BR" sz="3100" b="1" dirty="0"/>
              <a:t>TOR LZ</a:t>
            </a:r>
          </a:p>
          <a:p>
            <a:r>
              <a:rPr lang="de-AT" sz="1600" i="1" dirty="0"/>
              <a:t>exkl. MwSt. zzgl. </a:t>
            </a:r>
            <a:r>
              <a:rPr lang="de-AT" sz="1600" i="1" dirty="0" smtClean="0"/>
              <a:t>Versandkosten  199,95€</a:t>
            </a:r>
          </a:p>
          <a:p>
            <a:endParaRPr lang="de-AT" dirty="0" smtClean="0"/>
          </a:p>
          <a:p>
            <a:r>
              <a:rPr lang="de-AT" sz="1200" dirty="0" smtClean="0"/>
              <a:t>Artikelnummer:SP09</a:t>
            </a:r>
          </a:p>
          <a:p>
            <a:endParaRPr lang="de-AT" sz="1200" dirty="0" smtClean="0"/>
          </a:p>
          <a:p>
            <a:endParaRPr lang="de-AT" sz="1200" dirty="0"/>
          </a:p>
          <a:p>
            <a:endParaRPr lang="de-AT" sz="1200" dirty="0"/>
          </a:p>
          <a:p>
            <a:pPr>
              <a:lnSpc>
                <a:spcPts val="1000"/>
              </a:lnSpc>
            </a:pPr>
            <a:r>
              <a:rPr lang="de-AT" dirty="0" smtClean="0"/>
              <a:t>  </a:t>
            </a:r>
          </a:p>
          <a:p>
            <a:pPr>
              <a:lnSpc>
                <a:spcPts val="1000"/>
              </a:lnSpc>
            </a:pPr>
            <a:r>
              <a:rPr lang="de-AT" sz="1600" dirty="0" smtClean="0"/>
              <a:t> </a:t>
            </a:r>
            <a:r>
              <a:rPr lang="de-AT" sz="1600" b="1" dirty="0" smtClean="0"/>
              <a:t>Dreieckstollen</a:t>
            </a:r>
            <a:endParaRPr lang="de-AT" sz="1600" b="1" dirty="0"/>
          </a:p>
          <a:p>
            <a:pPr>
              <a:lnSpc>
                <a:spcPts val="1000"/>
              </a:lnSpc>
            </a:pPr>
            <a:endParaRPr lang="de-AT" sz="1600" b="1" dirty="0"/>
          </a:p>
          <a:p>
            <a:pPr>
              <a:lnSpc>
                <a:spcPts val="1000"/>
              </a:lnSpc>
            </a:pPr>
            <a:r>
              <a:rPr lang="de-AT" sz="1600" b="1" dirty="0" smtClean="0"/>
              <a:t> auswechselbare </a:t>
            </a:r>
            <a:r>
              <a:rPr lang="de-AT" sz="1600" b="1" dirty="0"/>
              <a:t>Aluminiumstollen</a:t>
            </a:r>
          </a:p>
          <a:p>
            <a:pPr>
              <a:lnSpc>
                <a:spcPts val="1000"/>
              </a:lnSpc>
            </a:pPr>
            <a:r>
              <a:rPr lang="de-AT" sz="1600" b="1" dirty="0" smtClean="0"/>
              <a:t> </a:t>
            </a:r>
            <a:endParaRPr lang="de-AT" sz="1600" b="1" dirty="0"/>
          </a:p>
          <a:p>
            <a:pPr>
              <a:lnSpc>
                <a:spcPts val="1000"/>
              </a:lnSpc>
            </a:pPr>
            <a:r>
              <a:rPr lang="de-AT" sz="1600" b="1" dirty="0" smtClean="0"/>
              <a:t> Innenmaterial</a:t>
            </a:r>
            <a:r>
              <a:rPr lang="de-AT" sz="1600" b="1" dirty="0"/>
              <a:t>: Lederimitat/ Textil</a:t>
            </a:r>
          </a:p>
          <a:p>
            <a:pPr>
              <a:lnSpc>
                <a:spcPts val="1000"/>
              </a:lnSpc>
            </a:pPr>
            <a:endParaRPr lang="de-AT" sz="1600" b="1" dirty="0"/>
          </a:p>
          <a:p>
            <a:pPr>
              <a:lnSpc>
                <a:spcPts val="1000"/>
              </a:lnSpc>
            </a:pPr>
            <a:r>
              <a:rPr lang="de-AT" sz="1600" b="1" dirty="0" smtClean="0"/>
              <a:t> Innensohle</a:t>
            </a:r>
            <a:r>
              <a:rPr lang="de-AT" sz="1600" b="1" dirty="0"/>
              <a:t>: </a:t>
            </a:r>
            <a:r>
              <a:rPr lang="de-AT" sz="1600" b="1" dirty="0" smtClean="0"/>
              <a:t>herausnehmbar, konturiert, gepolstert  </a:t>
            </a:r>
            <a:endParaRPr lang="de-AT" sz="16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23" y="1189891"/>
            <a:ext cx="4147039" cy="41470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823" y="2502876"/>
            <a:ext cx="1839058" cy="18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018584" y="254978"/>
            <a:ext cx="287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600" b="1" dirty="0"/>
              <a:t>SPORT STORE</a:t>
            </a:r>
          </a:p>
          <a:p>
            <a:pPr algn="r"/>
            <a:r>
              <a:rPr lang="de-AT" sz="1600" b="1" dirty="0"/>
              <a:t>Sportartikelhandel GmbH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008" y="96223"/>
            <a:ext cx="1133954" cy="90228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86301" y="2224454"/>
            <a:ext cx="655906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100" b="1" dirty="0" err="1"/>
              <a:t>Etirel</a:t>
            </a:r>
            <a:r>
              <a:rPr lang="de-AT" sz="3100" b="1" dirty="0"/>
              <a:t> Carmen Winterjacke</a:t>
            </a:r>
          </a:p>
          <a:p>
            <a:r>
              <a:rPr lang="de-AT" sz="1600" i="1" dirty="0" smtClean="0"/>
              <a:t>exkl. MwSt. zzgl. Versandkosten		€ 49,92</a:t>
            </a:r>
          </a:p>
          <a:p>
            <a:endParaRPr lang="de-AT" sz="1600" i="1" dirty="0"/>
          </a:p>
          <a:p>
            <a:endParaRPr lang="de-AT" sz="1600" i="1" dirty="0" smtClean="0"/>
          </a:p>
          <a:p>
            <a:r>
              <a:rPr lang="de-AT" sz="1400" i="1" dirty="0" smtClean="0"/>
              <a:t>Artikelnummer</a:t>
            </a:r>
            <a:r>
              <a:rPr lang="de-AT" sz="1400" i="1" dirty="0"/>
              <a:t>: SP01</a:t>
            </a:r>
          </a:p>
          <a:p>
            <a:endParaRPr lang="de-AT" sz="1600" i="1" dirty="0" smtClean="0"/>
          </a:p>
          <a:p>
            <a:endParaRPr lang="de-AT" sz="1600" i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2382716" y="5134553"/>
            <a:ext cx="7974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Tolle Jacke für lustiges Spielen im Winter. Die Jacke aus 100% Polyester hält mit ihren Funktionen lange warm und trocken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9753"/>
            <a:ext cx="4273063" cy="427306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210" y="2976284"/>
            <a:ext cx="2581617" cy="14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0EDB436-C3E5-428C-8A39-4F994AEF9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98" y="92380"/>
            <a:ext cx="1135325" cy="9019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CE90211-DE46-47E8-96C9-9E09E83CE5BF}"/>
              </a:ext>
            </a:extLst>
          </p:cNvPr>
          <p:cNvSpPr txBox="1"/>
          <p:nvPr/>
        </p:nvSpPr>
        <p:spPr>
          <a:xfrm>
            <a:off x="7850355" y="330301"/>
            <a:ext cx="3117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AT" sz="1600" b="1" dirty="0"/>
              <a:t>SPORT STORE</a:t>
            </a:r>
          </a:p>
          <a:p>
            <a:pPr algn="r"/>
            <a:r>
              <a:rPr lang="de-AT" sz="1600" b="1" dirty="0"/>
              <a:t>Sportartikelhandel GmbH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179843" y="2567354"/>
            <a:ext cx="701215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100" b="1" dirty="0"/>
              <a:t>Salamon RS X Hr. </a:t>
            </a:r>
            <a:r>
              <a:rPr lang="de-AT" sz="3100" b="1" dirty="0" err="1"/>
              <a:t>Skischuh</a:t>
            </a:r>
            <a:endParaRPr lang="de-AT" sz="3100" b="1" dirty="0"/>
          </a:p>
          <a:p>
            <a:r>
              <a:rPr lang="de-AT" sz="1600" i="1" dirty="0" smtClean="0"/>
              <a:t>exkl</a:t>
            </a:r>
            <a:r>
              <a:rPr lang="de-AT" sz="1600" i="1" dirty="0"/>
              <a:t>. MwSt. zzgl. </a:t>
            </a:r>
            <a:r>
              <a:rPr lang="de-AT" sz="1600" i="1" dirty="0" smtClean="0"/>
              <a:t>Versandkosten     166,60€</a:t>
            </a:r>
          </a:p>
          <a:p>
            <a:endParaRPr lang="de-AT" dirty="0" smtClean="0"/>
          </a:p>
          <a:p>
            <a:r>
              <a:rPr lang="de-AT" sz="1200" dirty="0" smtClean="0"/>
              <a:t>Artikelnummer: SP05</a:t>
            </a:r>
          </a:p>
          <a:p>
            <a:endParaRPr lang="de-AT" sz="1400" dirty="0"/>
          </a:p>
          <a:p>
            <a:endParaRPr lang="de-AT" sz="1400" dirty="0" smtClean="0"/>
          </a:p>
          <a:p>
            <a:endParaRPr lang="de-AT" sz="1400" dirty="0" smtClean="0"/>
          </a:p>
          <a:p>
            <a:r>
              <a:rPr lang="de-AT" sz="2400" b="1" dirty="0" smtClean="0"/>
              <a:t>In allen Größen ab 42 erhältlich!</a:t>
            </a:r>
          </a:p>
          <a:p>
            <a:endParaRPr lang="de-AT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82" y="1429482"/>
            <a:ext cx="4319662" cy="3599718"/>
          </a:xfrm>
          <a:prstGeom prst="rect">
            <a:avLst/>
          </a:prstGeom>
        </p:spPr>
      </p:pic>
      <p:pic>
        <p:nvPicPr>
          <p:cNvPr id="1026" name="Picture 2" descr="Vision Critical | Salomon [DE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394" y="3105760"/>
            <a:ext cx="2496829" cy="15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21763" y="2325950"/>
            <a:ext cx="6169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000" dirty="0" smtClean="0">
                <a:latin typeface="Baskerville Old Face" panose="02020602080505020303" pitchFamily="18" charset="0"/>
              </a:rPr>
              <a:t>Danke für Ihre Aufmerksamkeit</a:t>
            </a:r>
            <a:endParaRPr lang="de-AT" sz="6000" dirty="0">
              <a:latin typeface="Baskerville Old Face" panose="02020602080505020303" pitchFamily="18" charset="0"/>
            </a:endParaRPr>
          </a:p>
        </p:txBody>
      </p:sp>
      <p:pic>
        <p:nvPicPr>
          <p:cNvPr id="3" name="Grafik 2" descr="Smiley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07" y="129468"/>
            <a:ext cx="3861045" cy="3861045"/>
          </a:xfrm>
          <a:prstGeom prst="rect">
            <a:avLst/>
          </a:prstGeom>
        </p:spPr>
      </p:pic>
      <p:pic>
        <p:nvPicPr>
          <p:cNvPr id="4" name="Grafik 3" descr="File:Das-ist-das-ende-logo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4" y="4993550"/>
            <a:ext cx="42576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Breitbild</PresentationFormat>
  <Paragraphs>107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72 Light</vt:lpstr>
      <vt:lpstr>Arial</vt:lpstr>
      <vt:lpstr>Baskerville Old Face</vt:lpstr>
      <vt:lpstr>Bell MT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Boeck Dominik</dc:creator>
  <cp:lastModifiedBy>Katja Stroj</cp:lastModifiedBy>
  <cp:revision>19</cp:revision>
  <dcterms:created xsi:type="dcterms:W3CDTF">2020-09-20T08:10:00Z</dcterms:created>
  <dcterms:modified xsi:type="dcterms:W3CDTF">2020-09-24T15:34:28Z</dcterms:modified>
</cp:coreProperties>
</file>